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3"/>
  </p:notesMasterIdLst>
  <p:handoutMasterIdLst>
    <p:handoutMasterId r:id="rId4"/>
  </p:handoutMasterIdLst>
  <p:sldIdLst>
    <p:sldId id="2147376211" r:id="rId2"/>
  </p:sldIdLst>
  <p:sldSz cx="12192000" cy="6858000"/>
  <p:notesSz cx="6858000" cy="9144000"/>
  <p:embeddedFontLst>
    <p:embeddedFont>
      <p:font typeface="Amazon Ember" panose="020B0603020204020204" pitchFamily="34" charset="0"/>
      <p:regular r:id="rId5"/>
      <p:bold r:id="rId6"/>
      <p:italic r:id="rId7"/>
      <p:boldItalic r:id="rId8"/>
    </p:embeddedFont>
    <p:embeddedFont>
      <p:font typeface="Amazon Ember Display" panose="020F0603020204020204" pitchFamily="34" charset="0"/>
      <p:regular r:id="rId9"/>
      <p:bold r:id="rId10"/>
      <p:italic r:id="rId11"/>
      <p:boldItalic r:id="rId12"/>
    </p:embeddedFont>
    <p:embeddedFont>
      <p:font typeface="Amazon Ember Mono" panose="020B0603020204020204" pitchFamily="34" charset="0"/>
      <p:regular r:id="rId13"/>
      <p:bold r:id="rId14"/>
      <p:italic r:id="rId15"/>
      <p:boldItalic r:id="rId16"/>
    </p:embeddedFont>
    <p:embeddedFont>
      <p:font typeface="Amazon Ember Regular" panose="020B0603020204020204" pitchFamily="34" charset="0"/>
      <p:regular r:id="rId17"/>
      <p:bold r:id="rId18"/>
      <p:italic r:id="rId19"/>
      <p:boldItalic r:id="rId20"/>
    </p:embeddedFont>
    <p:embeddedFont>
      <p:font typeface="Lucida Console" panose="020B0609040504020204" pitchFamily="49"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76" autoAdjust="0"/>
    <p:restoredTop sz="97654" autoAdjust="0"/>
  </p:normalViewPr>
  <p:slideViewPr>
    <p:cSldViewPr snapToGrid="0">
      <p:cViewPr varScale="1">
        <p:scale>
          <a:sx n="151" d="100"/>
          <a:sy n="151" d="100"/>
        </p:scale>
        <p:origin x="208" y="12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55" d="100"/>
          <a:sy n="155" d="100"/>
        </p:scale>
        <p:origin x="36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presProps" Target="pres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Device Farm is an app testing service that lets you test and interact with your Android, iOS, and web apps on many devices at once, or reproduce issues on a device in real time. View video, screenshots, logs, and performance data to pinpoint and fix issues and increase quality on real consumer devices, the same devices that your users are facing, before shipping your app. Device Farm solves two major testing formats – Manual Testing of applications, and Automated testing of your application on multiple devices simultaneously, all on the same real devices that your users use.</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2463471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1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4B7B-4CC9-2376-0514-E16E3A5456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0332B155-3E6C-E8CB-B0B8-5FFDE35366E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34126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8"/>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6F40BAA4-A2BA-39DA-190D-122341AB82E4}"/>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C9E3491E-4C9B-6BE3-D91F-BAEA9DE4050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216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Color set 4 - gradient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5BB2B3-9CF6-3D4A-FBA7-D288292C00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9C9784E6-64BA-8E68-FFC9-AA8FCC494332}"/>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5663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 Color set 4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5A1F8F-1477-FBB3-EDC9-FB7F2814ED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1172D0C1-DEFF-50E0-D032-8C773B12EDE0}"/>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249518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 Color set 4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7E8468-6D44-51E8-7048-B28C5746A2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613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 Color set 4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C3020D-2AFB-6F79-7E1C-CBA99457A9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CB109B72-C64D-60B8-4592-1E4C32F2147C}"/>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136559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 Color set 4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10F88-8EA8-620B-FE17-7EEDE51671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270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499457B-8441-4AA1-11A1-183F97B3BE0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8584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5E7A818E-1CBD-7CCE-C44F-8FB7F777898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185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5B6D169E-F9B9-1536-A8BF-4BBA6B6AA2C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90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AC511AC9-F8CE-4882-7DE6-200ADF85824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2612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C51F5685-108E-7A47-B5E4-18FCC328C18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544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D22A91D-4B20-AE20-9760-5EBDB23878F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402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9C3CE8E5-6400-5647-D4E5-3A9948BF598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65695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B820D7EA-7CCA-03F5-612D-A5EB7187D4E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10690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1" y="914401"/>
            <a:ext cx="8509686"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C123789-9DDE-4726-644D-C908E0C8AFE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1307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8"/>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4168A950-A242-EC67-69A5-900619B2046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3614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C273A15F-E2F3-8CCD-F60C-8370A75FA0E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9185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2CBDB4C-04E7-0D23-4960-3F96DF26B9A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27907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Header - Color set 1-gradi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B98663-C594-E24A-9471-B9E63CA35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A5358-8130-7E18-4AB4-91EAB02D3F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8618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05571-47FE-FD3C-DC21-E85CB8D16E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0732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0883B0-BC2B-153D-8F7B-C3ACC5FDB4C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79606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A3971-CC96-1975-2B54-93FDB76C03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4063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12367233-98F5-F8E0-2167-F569A7A817B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13202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3B27CEFA-B7E5-22F0-85A4-1E284ECAB43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4C4BC1F5-8B6B-A138-1940-04693056CB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446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D3D70468-6573-9F4C-197A-3CBC01772F3B}"/>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1D73AB2B-0EC1-AA00-0D71-851DB2F1CB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0852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53F878DF-FC85-9FB5-C36F-66EC0E10E0F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2D87E09E-BBAC-36AB-E07F-8600C0EB99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6677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8B3283BB-6F58-55D4-1BED-DA8885DA5AE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E2B1015E-1E4A-A86A-D7CE-63BFB2911A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0169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6B94BD6C-A248-1F41-4130-556EC3CC286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FE243651-BCA5-0D46-CFF0-E76799EF89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6150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1DEC0FCB-D73A-62C8-15AB-7069F9D2C78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6" name="Picture 5">
            <a:extLst>
              <a:ext uri="{FF2B5EF4-FFF2-40B4-BE49-F238E27FC236}">
                <a16:creationId xmlns:a16="http://schemas.microsoft.com/office/drawing/2014/main" id="{9D127560-0A7F-CF09-F379-07E8C77EC2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6193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11AFF142-6B12-F9D1-7BD8-F138E55A248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2B52088-4000-57F0-7A0E-DE80ADD7FB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86189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3" name="TextBox 2">
            <a:extLst>
              <a:ext uri="{FF2B5EF4-FFF2-40B4-BE49-F238E27FC236}">
                <a16:creationId xmlns:a16="http://schemas.microsoft.com/office/drawing/2014/main" id="{DA1E2CE9-F9E1-46A3-1C92-99B677E081F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A1369C7-2ABB-9758-A40A-EB518C2AD9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5530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2" name="TextBox 1">
            <a:extLst>
              <a:ext uri="{FF2B5EF4-FFF2-40B4-BE49-F238E27FC236}">
                <a16:creationId xmlns:a16="http://schemas.microsoft.com/office/drawing/2014/main" id="{B286865F-DAAA-C2D6-C443-4D8F42F4A43A}"/>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D4277BED-B7EF-3AB1-2301-4ECDEEF99D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64460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Header - Color set 2-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896AE-5B1A-83FF-59C2-B8180BA2BE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010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Color set 2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5830B55-5063-9E41-8E56-26A5FA5A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3873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9DCC9-50EE-0DF9-9F5A-C9D8E115E3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8542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409D9A-EA48-E67D-14C6-40BE7EB732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6917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B32A7-8D8A-4475-6820-B4E7E978EE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5330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D3980E-E99C-961D-A6E1-E26CD4309D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9616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AC53FBF-F178-CD24-B3E1-9E10828ECAD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5504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3B16674F-4E03-056F-BC44-6A7514FDCE5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989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17D79505-AB18-7137-8899-15433F92F81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32872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70814C65-A4EF-B7C0-B5A3-51E501EC7DB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59857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E01C1DE5-8555-7E2B-C69E-9A30CF07132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8740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CED1289-BD61-9617-835D-93455837B9E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74906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4487B5-AABC-5059-63D4-E5B47682A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50695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DAE61D0-D6C8-3077-FFD6-B4368A979AE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6831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AC6EE996-EF19-3717-5408-7A7418AFB31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5999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9E62267E-B338-9C82-DC1A-B5853C5642C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952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Header - Color set 3-gradi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9DC3DD-0653-C7A3-93DA-F257D71F10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9376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Header - Color set 2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2B240A-EA68-9AF0-2128-3BF737D5C4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7" y="0"/>
            <a:ext cx="12188952" cy="686343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25319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Header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59A00-5481-41A8-25BA-1ADE4400F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5980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Header - Color set 3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BCF58A-E2CD-2955-6F32-6C8C859CE6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3411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Header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EDC1D2-12A3-4848-362C-28D0C3ABF6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5364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E5F02AFB-5298-C47D-FF8B-8D3D08EF844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8842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2901863-4662-58CC-8057-E5BEA71EC4A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1189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Color set 2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A824F-D919-CF27-3959-214682FC13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6931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B2DD9FF0-8980-B3BE-BF4E-9A566360184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64359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6" name="Title 1">
            <a:extLst>
              <a:ext uri="{FF2B5EF4-FFF2-40B4-BE49-F238E27FC236}">
                <a16:creationId xmlns:a16="http://schemas.microsoft.com/office/drawing/2014/main" id="{7932459D-2EC4-00EE-D648-EDF33888918F}"/>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3" name="TextBox 2">
            <a:extLst>
              <a:ext uri="{FF2B5EF4-FFF2-40B4-BE49-F238E27FC236}">
                <a16:creationId xmlns:a16="http://schemas.microsoft.com/office/drawing/2014/main" id="{BC187199-7FFC-1284-4C93-0323314062E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538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68A0B6A4-3236-50A9-1136-CD5EBFE97D1F}"/>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AC5B715D-8BF9-A56B-7B3C-E38BA96C564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2246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11038DA9-C717-B9D6-6AC2-A191CE8B78EC}"/>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AA3ADC31-7275-28F1-25BE-8F7BF00BE21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8704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25DB7DD1-166A-7CAD-1D4B-1F8921C4332C}"/>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6203DFE6-B382-DF92-5054-463BD59402B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4903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8A24B03D-518C-CA9E-4807-D7AC20FB10F6}"/>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E06FA3F0-F62F-0F9A-56AE-44815EB11B2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14348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Header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5540" cy="6867144"/>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itle 1">
            <a:extLst>
              <a:ext uri="{FF2B5EF4-FFF2-40B4-BE49-F238E27FC236}">
                <a16:creationId xmlns:a16="http://schemas.microsoft.com/office/drawing/2014/main" id="{4168D513-FFBD-0D5B-7C74-8FAC01B21738}"/>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5" name="TextBox 4">
            <a:extLst>
              <a:ext uri="{FF2B5EF4-FFF2-40B4-BE49-F238E27FC236}">
                <a16:creationId xmlns:a16="http://schemas.microsoft.com/office/drawing/2014/main" id="{0FF049E7-0698-E37E-131D-92278353FC1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80320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 Color set 4-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49A1E-080A-A4FA-13CD-17C9F3D329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3843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 Color set 4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9E2275-97A4-5595-EAB3-DED4864E60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7316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 Color set 4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118803-FDA7-3571-CC62-85B817E88D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1285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D688ED-5121-BBF8-B242-486D405B661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31835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 Color set 4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EB113-7E09-AD4B-FB98-94AA5032A6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9662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 Color set 4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B72749-FB8E-0158-4416-BAB4F4D5EA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6035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87F73483-22B8-3601-115C-F6CE69E5D8E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5834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0A98D153-FF19-85DA-5B45-A520C0F576F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97788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718036"/>
            <a:ext cx="446878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D2F6F18E-1EAA-B2B4-AF8D-8220879CE6F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65256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DD3B168A-A2FA-7787-6297-6DC96FFEDBF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56143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42D6FC44-33A4-21B0-3E80-9A0818AB59F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0091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6A05B622-6DD7-0644-83E4-450C06FC409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82661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1CB6F439-9FA4-C561-9D47-6543B0F7E04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982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FB427CBA-9C56-9778-1039-583D0966C8B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7662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Color set 2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3C475-8BF8-05F1-A56C-8598940060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5539" cy="6867144"/>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46751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Header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2" name="TextBox 1">
            <a:extLst>
              <a:ext uri="{FF2B5EF4-FFF2-40B4-BE49-F238E27FC236}">
                <a16:creationId xmlns:a16="http://schemas.microsoft.com/office/drawing/2014/main" id="{7EB0E939-11B9-8E5F-C22B-0B846ABF49EB}"/>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182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ank You - Color set 1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83193D-DA6B-098C-9885-206F7745A2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63001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ank You - Color set 1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A0A56-613F-7053-2CFF-D6A6D0219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7" y="0"/>
            <a:ext cx="12188952" cy="686343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82042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ank You - Color set 1 - ba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7B402F-9C67-59F0-A7F4-BE7543C992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6580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1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3073B-596F-1428-6E64-63C4ED6DD8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05392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sp>
        <p:nvSpPr>
          <p:cNvPr id="4" name="Text Placeholder 7">
            <a:extLst>
              <a:ext uri="{FF2B5EF4-FFF2-40B4-BE49-F238E27FC236}">
                <a16:creationId xmlns:a16="http://schemas.microsoft.com/office/drawing/2014/main" id="{AD93E397-7579-39EC-C7FB-83A59EF852E1}"/>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Box 1">
            <a:extLst>
              <a:ext uri="{FF2B5EF4-FFF2-40B4-BE49-F238E27FC236}">
                <a16:creationId xmlns:a16="http://schemas.microsoft.com/office/drawing/2014/main" id="{190F5B90-8730-2165-DFF3-79C391E8AB8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81353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 Color set 1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0BF8C-576F-156C-8C74-FAF90B6922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99119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 Color set 1 - do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6F7F09-A45F-4F25-D466-2B18E6FDCB9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0059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8B2C594-F580-7A6A-FC0F-7BFD130E8D8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7734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90AEECF1-BDCC-11E3-08AE-523A81FB138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55281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CE74A43E-92F0-0B7B-4D79-31693E18253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84206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2D5EE87A-8F1F-12E7-630B-D5147B27F52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2834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8E13492-F1F0-5E07-F01E-32F3F779EAC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13087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E34A55F0-496A-CFD4-B4C4-A7D3FD19053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862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153975CA-877B-85DD-AAD0-54B68750D25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99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A0D19299-AFB6-8044-1243-B1DC9942DAD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765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5D302F34-AC40-ED56-A150-B753F13E25CC}"/>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28C0C4E4-59FA-3FCC-7BB8-B9F445438894}"/>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4787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4798C3EC-AE1F-BD7C-D718-49E975C4C7B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0660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 Color set 2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7A3443-4A57-D0C8-F58F-E4F70D7D44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7590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 Color set 2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F982A9-B5D0-885D-5F07-E98AE4AE66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9070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 You - Color set 2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B75FA2-780C-9223-B26D-B7AA451A43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42394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ank You - Color set 2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90B97C-193B-5DE2-ED3C-C7A618945A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0110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ank You - Color set 2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ED4B6-41D6-627C-DCD8-C2E83031DA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84624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3BF6A546-D36E-25A8-9F2D-00A878F03145}"/>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26440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C84CB4BA-9527-83C0-BED0-F7F7AD428EA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64691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96EC3096-2D17-161D-DF86-A1732C5B115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80657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84313FE3-6823-760F-1DFC-810A3B30335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05524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61341C09-B701-0E45-0021-66E64889CF5A}"/>
              </a:ext>
            </a:extLst>
          </p:cNvPr>
          <p:cNvSpPr>
            <a:spLocks noGrp="1"/>
          </p:cNvSpPr>
          <p:nvPr>
            <p:ph type="body" sz="quarter" idx="13" hasCustomPrompt="1"/>
          </p:nvPr>
        </p:nvSpPr>
        <p:spPr>
          <a:xfrm>
            <a:off x="609598" y="1729418"/>
            <a:ext cx="520479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99E7CED3-3649-0000-F737-B9A8958699A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929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AA31C620-ABD5-85FE-708D-D23ADE36D6D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4671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E56205EA-D526-9C59-55C4-FA8A5978E775}"/>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75176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8ABFB50E-ADA4-A251-1C1D-CC3D50C9E1D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8395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22C16615-3C1D-10F0-2388-89A34CFBD11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25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50B02719-EF7F-A489-5AF3-1D758536666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29031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ank You - Color set 3 - gradi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3B3D85-7330-8CF1-102C-0868DA4470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8952" cy="6863435"/>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53786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ank You - Color set 3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A39DC-15BF-8812-B19A-96CE262BA8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41030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ank You - Color set 3 - ba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2C505-DA79-DA3E-C96E-F9B96D915C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63902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hank You - Color set 3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1EF3C0-CDA4-9B7D-EB52-4BE14BA693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95541" cy="686714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84772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ank You - Color set 3 - do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8DB2B6-000D-B2A0-F6B0-C798BDED0F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6904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9D88EE24-5A13-454A-F055-2DFD350E595D}"/>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4FA5B427-5B54-ADD1-D4C6-FC5636CA1E9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74283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A69C18CF-230E-5A8E-B27C-3C3F8ABA040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88598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AB0351F8-FD23-1538-691A-D381CE7C4CD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8373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E55D8B2C-C11B-0623-ED60-FD9D7AA1F64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50632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1A79B6AB-3FF1-1EF6-7112-6BD1233D65E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14756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B28A1239-7C73-A35E-09A7-D3C08A1B300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08332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FA352928-30A7-790F-74EB-751CA8DCC0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646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54B4E622-91EA-B275-A351-6E67523EECF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51711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F2007B90-6C5F-C582-E9DF-28861A9082B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04548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ank You - Color set 3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806545ED-AB3D-2048-27D4-FDF99E619FF1}"/>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5370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 Color set 4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EFF58-3968-C3DE-E47E-38300DA398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71979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8D934A53-549D-8F89-0580-103EFDC0C7F1}"/>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7658BBE2-B1C2-580A-D003-09066EBC5EA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67458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 Color set 4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9E005-F188-356F-3C6B-774257CF9C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34748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 Color set 4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3AB6F-CCA6-F6CF-05B9-39F2F9A66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74188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ank You - Color set 4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E87B8D-7C30-6E50-BDF9-B5CF924EAC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36990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ank You - Color set 4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41F70-A32D-0D79-92F9-5C274F0EEF9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3758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29FABA59-0C5E-358E-E4CE-E0BD96738BD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4314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439F5302-EB66-9E1F-DFAB-04674AB1D13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37433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1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93C147CC-012B-9455-6D2F-F8117A87F1B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07899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36A71CE6-11B1-9EC8-771F-CB5F1EFA544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0332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6FDF1BBF-FB8A-463B-83BE-53B45F59A97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68432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4" name="TextBox 3">
            <a:extLst>
              <a:ext uri="{FF2B5EF4-FFF2-40B4-BE49-F238E27FC236}">
                <a16:creationId xmlns:a16="http://schemas.microsoft.com/office/drawing/2014/main" id="{23D22AAD-85F7-ABFE-BFF8-B39912742C2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380508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40419959-7365-F6CC-5A03-691BB1153D64}"/>
              </a:ext>
            </a:extLst>
          </p:cNvPr>
          <p:cNvSpPr>
            <a:spLocks noGrp="1"/>
          </p:cNvSpPr>
          <p:nvPr>
            <p:ph type="body" sz="quarter" idx="13" hasCustomPrompt="1"/>
          </p:nvPr>
        </p:nvSpPr>
        <p:spPr>
          <a:xfrm>
            <a:off x="609598" y="1729418"/>
            <a:ext cx="6337853"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C94C8997-44C7-80A2-D42B-E92992E1609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1917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E1C6EA1F-A73A-DF0F-EBA3-0681076FE5F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411784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 name="TextBox 1">
            <a:extLst>
              <a:ext uri="{FF2B5EF4-FFF2-40B4-BE49-F238E27FC236}">
                <a16:creationId xmlns:a16="http://schemas.microsoft.com/office/drawing/2014/main" id="{963EFBDB-C0B9-0B16-6B36-E9CCA1005FD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28121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ank You - Color set 4 - block comp 3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3" name="TextBox 2">
            <a:extLst>
              <a:ext uri="{FF2B5EF4-FFF2-40B4-BE49-F238E27FC236}">
                <a16:creationId xmlns:a16="http://schemas.microsoft.com/office/drawing/2014/main" id="{794158C2-12FC-2456-D323-EC4B1767286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a:t>
            </a:r>
            <a:fld id="{69AD1207-FAFC-7443-B31E-99D1255B843A}" type="datetimeyyyy">
              <a:rPr lang="en-US" sz="600" smtClean="0">
                <a:solidFill>
                  <a:schemeClr val="tx1"/>
                </a:solidFill>
              </a:rPr>
              <a:t>2024</a:t>
            </a:fld>
            <a:r>
              <a:rPr lang="en-US" sz="600" dirty="0">
                <a:solidFill>
                  <a:schemeClr val="tx1"/>
                </a:solidFill>
              </a:rPr>
              <a:t>, Amazon Web Services, Inc. or its affiliates.  </a:t>
            </a:r>
          </a:p>
        </p:txBody>
      </p:sp>
    </p:spTree>
    <p:extLst>
      <p:ext uri="{BB962C8B-B14F-4D97-AF65-F5344CB8AC3E}">
        <p14:creationId xmlns:p14="http://schemas.microsoft.com/office/powerpoint/2010/main" val="17156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2" y="0"/>
            <a:ext cx="12185645"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582DB713-366E-AFCE-08F8-E02ADF5237A2}"/>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6E4A70C6-C151-21FA-2D60-F23517537F1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67619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950A5278-A4D4-F743-AA9D-9015FCE42AA1}"/>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37DB394B-919D-F60B-8D46-1BC09E3A8B6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4698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3" y="0"/>
            <a:ext cx="12185643" cy="6861571"/>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08F2D15E-9A14-E7DF-1C3B-4FA220ED6747}"/>
              </a:ext>
            </a:extLst>
          </p:cNvPr>
          <p:cNvSpPr>
            <a:spLocks noGrp="1"/>
          </p:cNvSpPr>
          <p:nvPr>
            <p:ph type="body" sz="quarter" idx="13" hasCustomPrompt="1"/>
          </p:nvPr>
        </p:nvSpPr>
        <p:spPr>
          <a:xfrm>
            <a:off x="609598" y="1729418"/>
            <a:ext cx="6460998"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00189309-6950-8B43-53DF-3FFAE4A189F2}"/>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862FC2B9-7454-E942-8B5C-D7AEE70C40B9}"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418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Color set 3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1AF21E-E504-A249-9478-ADC5CA04A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4207"/>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4485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EF5B6-226D-33F8-1372-4ADD11B437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3171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Color set 3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DFA09F-9323-F661-A4FA-C7E19E3B68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4861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D0D24-3AB8-4752-8DD6-C4E03C001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593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Color set 3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4F1C5-2646-318C-C118-1FE5D8CE74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6838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3143-68E6-24D2-4009-75F4DAF98A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0602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D828E790-E54E-933F-73E6-10D495363562}"/>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F245C5FA-4605-8811-041A-D381FE2B117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02260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EA193E4-36AD-16D0-E4CD-E8FBB78B1061}"/>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BDA14CC-BC85-8A1B-A482-047A3B4E566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0642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63421D6-393A-1166-CB2E-DE48FF2491E9}"/>
              </a:ext>
            </a:extLst>
          </p:cNvPr>
          <p:cNvSpPr>
            <a:spLocks noGrp="1"/>
          </p:cNvSpPr>
          <p:nvPr>
            <p:ph type="body" sz="quarter" idx="10" hasCustomPrompt="1"/>
          </p:nvPr>
        </p:nvSpPr>
        <p:spPr>
          <a:xfrm>
            <a:off x="609598" y="1729418"/>
            <a:ext cx="5377545"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B39C40B6-9B1F-2170-2758-5364D1E4144F}"/>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29228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91996599-D818-0D38-EBBE-0E3E301A5462}"/>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530BCD65-85C2-50C7-883E-AC59475FCC3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76989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6DCA5436-9622-A05C-C27B-7B5E33DB035E}"/>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4C7947F5-4C3C-46A2-D9E0-EAB7508F8C9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4211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E62A2447-5073-7A3B-6E85-303ABCDBCCFC}"/>
              </a:ext>
            </a:extLst>
          </p:cNvPr>
          <p:cNvSpPr>
            <a:spLocks noGrp="1"/>
          </p:cNvSpPr>
          <p:nvPr>
            <p:ph type="body" sz="quarter" idx="10" hasCustomPrompt="1"/>
          </p:nvPr>
        </p:nvSpPr>
        <p:spPr>
          <a:xfrm>
            <a:off x="609598" y="1729418"/>
            <a:ext cx="6337853"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EA36DD3-7ED1-CBCD-36FB-F4620C04871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70861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olor set 1 - dot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5AB36C-088A-57A5-D88D-9AB4B37621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5539" cy="686714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23170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AE19F132-F1A1-AE10-2AF2-50896C8501DE}"/>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17D43CB9-BC25-0854-C585-ABF09770D1DE}"/>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90415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D42D2DFD-F2EF-37A8-9BF2-7EF03ABE921B}"/>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A9D7F9D5-D57E-7F37-7CA2-1D54C812998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411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Color set 3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147FD97B-0850-D701-22AE-692E67CA686D}"/>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690A261-2E27-2CE3-2B40-E0B15B75F31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3D1E800-A605-BB47-993D-6FAFA73B962D}"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9473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Color set 4 - gradi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B58269-151D-AA4F-B684-E0931AE0F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1429"/>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77391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Color set 4 - ba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E13D6-4323-6B43-075E-4DA206D2C0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4168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Color set 4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BBADA-AF2C-5E03-FD2C-93A8714347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94389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Color set 4 - dot 1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B367C-E818-1E44-B977-9D68550FBF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87683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set 4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AE3DA-7DBD-8014-C73F-FB377DB17C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80375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4" name="Text Placeholder 7">
            <a:extLst>
              <a:ext uri="{FF2B5EF4-FFF2-40B4-BE49-F238E27FC236}">
                <a16:creationId xmlns:a16="http://schemas.microsoft.com/office/drawing/2014/main" id="{A04F5135-EFF1-6CB9-EA52-0E3553E391F0}"/>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D1E17648-1E48-3611-D491-E8FDA93F0088}"/>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316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A952B25-3F7B-278D-CFF8-595F78979BBB}"/>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D2956F85-C7BB-6E8A-1AC1-25DF2B1D95B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86782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F7852B-F1CB-5A39-989D-15BA83A4726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057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D5C3C303-375B-A8BF-8F81-68E8EA5263F5}"/>
              </a:ext>
            </a:extLst>
          </p:cNvPr>
          <p:cNvSpPr>
            <a:spLocks noGrp="1"/>
          </p:cNvSpPr>
          <p:nvPr>
            <p:ph type="body" sz="quarter" idx="10" hasCustomPrompt="1"/>
          </p:nvPr>
        </p:nvSpPr>
        <p:spPr>
          <a:xfrm>
            <a:off x="609598" y="1729418"/>
            <a:ext cx="534488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341AA987-A464-BE0B-B7C5-FA5DD404F18C}"/>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4461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A4AD203-6C13-AC5C-93BD-AD5F5AF64FF0}"/>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FACF4963-057F-8CF1-C33D-0D062E5193B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88827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1844D6C-7D93-62E9-A54B-9AA0272AD49E}"/>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74F73EEC-BEC5-EED1-EBE3-4C6FCE4BC1C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46348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B66CC4A8-6171-30DD-78EB-5676CE7D5DAE}"/>
              </a:ext>
            </a:extLst>
          </p:cNvPr>
          <p:cNvSpPr>
            <a:spLocks noGrp="1"/>
          </p:cNvSpPr>
          <p:nvPr>
            <p:ph type="body" sz="quarter" idx="10" hasCustomPrompt="1"/>
          </p:nvPr>
        </p:nvSpPr>
        <p:spPr>
          <a:xfrm>
            <a:off x="609598" y="1729418"/>
            <a:ext cx="633785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CD3E1981-64A9-8283-29A2-D6DD881F121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11853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67428264-D5AB-E7CF-6987-0A7B9F51F3CA}"/>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42EC8B61-ED1C-9627-D068-70AAC6B1C2C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23916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3B325AFA-4BAC-B593-564B-A0E1A20F1492}"/>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5A1620C4-5C47-E6D7-C8F9-495E4430BD1A}"/>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6849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Color set 4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ext Placeholder 7">
            <a:extLst>
              <a:ext uri="{FF2B5EF4-FFF2-40B4-BE49-F238E27FC236}">
                <a16:creationId xmlns:a16="http://schemas.microsoft.com/office/drawing/2014/main" id="{CFCBB413-4262-8E33-0FE0-553147FBE1B3}"/>
              </a:ext>
            </a:extLst>
          </p:cNvPr>
          <p:cNvSpPr>
            <a:spLocks noGrp="1"/>
          </p:cNvSpPr>
          <p:nvPr>
            <p:ph type="body" sz="quarter" idx="10" hasCustomPrompt="1"/>
          </p:nvPr>
        </p:nvSpPr>
        <p:spPr>
          <a:xfrm>
            <a:off x="609598" y="1729418"/>
            <a:ext cx="6460998"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4" name="TextBox 3">
            <a:extLst>
              <a:ext uri="{FF2B5EF4-FFF2-40B4-BE49-F238E27FC236}">
                <a16:creationId xmlns:a16="http://schemas.microsoft.com/office/drawing/2014/main" id="{63ABBF39-7A99-CC33-92D2-CF5F7B56310B}"/>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9587D4AE-9274-1744-AC28-7232AE97C777}"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59437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Color set 1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59E62-D494-CE17-425C-68A3DD7173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F346F3A-8DED-C251-1EAA-68916BC30C47}"/>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8A6B0DAF-879C-B08E-999D-E30C14F43AD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66302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 Color set 1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1423EC-1540-2E7C-EAC5-D10609832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6" name="Title 1">
            <a:extLst>
              <a:ext uri="{FF2B5EF4-FFF2-40B4-BE49-F238E27FC236}">
                <a16:creationId xmlns:a16="http://schemas.microsoft.com/office/drawing/2014/main" id="{B0B9EF84-EE43-DDD0-484A-B9235D9EA4FE}"/>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390467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CA7C3-2727-9A66-E7DC-39CAEF1A60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93840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Color set 1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478F12-68C7-3121-3964-DB0C295D3D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E415FA97-53B3-EA84-A97F-A831FABF2473}"/>
              </a:ext>
            </a:extLst>
          </p:cNvPr>
          <p:cNvSpPr>
            <a:spLocks noGrp="1"/>
          </p:cNvSpPr>
          <p:nvPr>
            <p:ph type="title" hasCustomPrompt="1"/>
          </p:nvPr>
        </p:nvSpPr>
        <p:spPr>
          <a:xfrm>
            <a:off x="609600" y="914401"/>
            <a:ext cx="7728857" cy="535531"/>
          </a:xfrm>
        </p:spPr>
        <p:txBody>
          <a:bodyPr/>
          <a:lstStyle>
            <a:lvl1pPr>
              <a:defRPr/>
            </a:lvl1pPr>
          </a:lstStyle>
          <a:p>
            <a:r>
              <a:rPr lang="en-US" dirty="0"/>
              <a:t>Title only layout with art</a:t>
            </a:r>
          </a:p>
        </p:txBody>
      </p:sp>
    </p:spTree>
    <p:extLst>
      <p:ext uri="{BB962C8B-B14F-4D97-AF65-F5344CB8AC3E}">
        <p14:creationId xmlns:p14="http://schemas.microsoft.com/office/powerpoint/2010/main" val="404193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673B3-07D9-245A-1953-3E0C47DD29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516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5B0EC85A-32C8-FECB-B351-CF59BBCB803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CFE5BF90-B68A-1337-D39B-E21B46793F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385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812AB188-1E5E-57B6-DA78-38AC4EA3704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7F829905-83FE-34FF-801B-6F948004ED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914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57FBAFF7-6979-2F3A-6A3A-36D484707D54}"/>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3D0FFA0C-14E7-88BA-5D3C-A16B0EF7F7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6899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47C4608B-A0A2-EEE0-ECF1-51027F1E2E1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604617FF-D97F-C365-22DB-E3AB6352A6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68681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CE501A8D-3BF4-65D1-580E-9C6ADF98093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8D9DE065-A783-8258-145D-369BB6FEA8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6312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35552A5B-66DF-B5C7-3D76-938474E464E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E415E5EA-6971-505C-C6FD-144CB8DECF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8790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23AEE0F-818E-BF5C-AF4E-78AF866596A3}"/>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30419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D5000F5E-0E37-E877-12FC-8EF13C1509D5}"/>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F2F3DE6D-1EC0-6C9A-605F-436B1ABAB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18284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11D663B0-9949-A9C0-37CF-7CCCC03176A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D46BA8A2-5E60-2028-1F76-3B5C69FF9D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47657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4" name="TextBox 3">
            <a:extLst>
              <a:ext uri="{FF2B5EF4-FFF2-40B4-BE49-F238E27FC236}">
                <a16:creationId xmlns:a16="http://schemas.microsoft.com/office/drawing/2014/main" id="{E6130602-637F-E26D-DFDA-9B9AB0F77B9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5" name="Picture 4">
            <a:extLst>
              <a:ext uri="{FF2B5EF4-FFF2-40B4-BE49-F238E27FC236}">
                <a16:creationId xmlns:a16="http://schemas.microsoft.com/office/drawing/2014/main" id="{A6837574-C3D2-2B03-81A2-0F13F50C29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0706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 Color set 2 - gradient ">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EF3141-EF46-A7A3-ACF3-1B23E6243C1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469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4A9C4-A6ED-1E8E-F301-CADBF137E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06002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 Color set 2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249B3-68E9-AAF7-6BC7-67CC06BF5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85650"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0644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3B9135-C24E-284D-98BF-3E13CB959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1441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 Color set 2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05AC7C-6F40-5069-9E02-64D0A27C9F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9826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3003D31-CA7A-8559-768C-23C3481636E9}"/>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3093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621FDEDC-5725-2A0B-B498-D69B9EDE47CF}"/>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13858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5204793"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F4A45602-20A7-1776-1D14-362A2CA63B20}"/>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220060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EE636EF5-3EF5-4BBF-C93F-732E534FADBA}"/>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0305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A13181A-33A6-CD2C-7208-1A7B68210AD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84735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758ABF75-AAB7-9527-6F40-AA8606D7467C}"/>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38022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36BAE222-C075-48DA-1712-1F2873B271C1}"/>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4660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65BB0308-2428-2152-9D54-345CB590240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44130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287442A0-0C03-0D5D-A0FF-B7DBB8A63AA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6116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C6673A08-C783-C002-DF08-7D9F13E376AE}"/>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53559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Color set 3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D35CB9-DA89-5562-6058-BB85215A1B0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97EB03F-9E28-8B6D-FA19-A72C7C96A800}"/>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360640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 Color set 3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9BDE2-85BC-F667-386C-4180EFFA25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D43E19D2-C94D-D761-7D07-88F2F06DD4DC}"/>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6575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 Color set 3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C6CBD-BB9E-7FBA-02C5-1A5A343181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2706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35355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extBox 1">
            <a:extLst>
              <a:ext uri="{FF2B5EF4-FFF2-40B4-BE49-F238E27FC236}">
                <a16:creationId xmlns:a16="http://schemas.microsoft.com/office/drawing/2014/main" id="{D281BA23-2AF0-37BC-734C-0719E570FFB9}"/>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a:t>
            </a:r>
            <a:fld id="{0FBC4D12-C6CB-FB48-8519-0B428B383FFE}" type="datetimeyyyy">
              <a:rPr lang="en-US" sz="600" smtClean="0">
                <a:solidFill>
                  <a:schemeClr val="tx2"/>
                </a:solidFill>
              </a:rPr>
              <a:t>2024</a:t>
            </a:fld>
            <a:r>
              <a:rPr lang="en-US" sz="600" dirty="0">
                <a:solidFill>
                  <a:schemeClr val="tx2"/>
                </a:solidFill>
              </a:rPr>
              <a:t>, Amazon Web Services, Inc. or its affiliates.  </a:t>
            </a:r>
          </a:p>
        </p:txBody>
      </p:sp>
    </p:spTree>
    <p:extLst>
      <p:ext uri="{BB962C8B-B14F-4D97-AF65-F5344CB8AC3E}">
        <p14:creationId xmlns:p14="http://schemas.microsoft.com/office/powerpoint/2010/main" val="105257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Color set 3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13F7C-1279-1D7C-9090-13EE16A74B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itle 1">
            <a:extLst>
              <a:ext uri="{FF2B5EF4-FFF2-40B4-BE49-F238E27FC236}">
                <a16:creationId xmlns:a16="http://schemas.microsoft.com/office/drawing/2014/main" id="{27BD4B8D-7F99-EA09-8448-24F3D88EC178}"/>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42202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BE645B-45C4-AA72-9A56-06C12793AC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7251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 Color set 3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extBox 3">
            <a:extLst>
              <a:ext uri="{FF2B5EF4-FFF2-40B4-BE49-F238E27FC236}">
                <a16:creationId xmlns:a16="http://schemas.microsoft.com/office/drawing/2014/main" id="{101F6255-3592-F6FA-06F7-299C12139460}"/>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7354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2"/>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1F5CFA9B-19A6-157C-521D-BEE2F534274C}"/>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1CA4B477-DF48-509D-E4D9-38925D4FB75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99850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2" cy="6868581"/>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943BE923-0F37-E3BD-627E-080A1708DDE9}"/>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13B9E441-8B62-3D8F-ED93-C923DC0D698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29834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1"/>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0F90813-4129-D2DE-63BF-0E36DE47A89A}"/>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E5AA8FEA-5C9D-F387-6F7E-6D1A01643E87}"/>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67307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0"/>
            <a:ext cx="12198091" cy="6868580"/>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BDCA6D53-B85D-6D01-638D-2CA02CD515F6}"/>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35F78314-F663-B99B-A16B-F609DBE7756D}"/>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426381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80"/>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81DF8E2A-12B9-514A-5601-26281CD964BE}"/>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476721BB-7AE8-C625-48CD-2607ED5B4782}"/>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153837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0"/>
            <a:ext cx="12198089" cy="6868579"/>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72E260B5-04DA-74E9-2CCE-DB4747E48294}"/>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56A3D3C2-FFA8-4DF9-C110-FA265C0753C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254271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 Color set 3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 y="0"/>
            <a:ext cx="12198087" cy="6868579"/>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4" name="Title 1">
            <a:extLst>
              <a:ext uri="{FF2B5EF4-FFF2-40B4-BE49-F238E27FC236}">
                <a16:creationId xmlns:a16="http://schemas.microsoft.com/office/drawing/2014/main" id="{D9E2AF20-EFF9-87B7-A893-F8F91105E74D}"/>
              </a:ext>
            </a:extLst>
          </p:cNvPr>
          <p:cNvSpPr>
            <a:spLocks noGrp="1"/>
          </p:cNvSpPr>
          <p:nvPr>
            <p:ph type="title" hasCustomPrompt="1"/>
          </p:nvPr>
        </p:nvSpPr>
        <p:spPr>
          <a:xfrm>
            <a:off x="609601" y="914401"/>
            <a:ext cx="6270170" cy="535531"/>
          </a:xfrm>
        </p:spPr>
        <p:txBody>
          <a:bodyPr/>
          <a:lstStyle>
            <a:lvl1pPr>
              <a:defRPr/>
            </a:lvl1pPr>
          </a:lstStyle>
          <a:p>
            <a:r>
              <a:rPr lang="en-US" dirty="0"/>
              <a:t>Title only layout with art</a:t>
            </a:r>
          </a:p>
        </p:txBody>
      </p:sp>
      <p:sp>
        <p:nvSpPr>
          <p:cNvPr id="2" name="TextBox 1">
            <a:extLst>
              <a:ext uri="{FF2B5EF4-FFF2-40B4-BE49-F238E27FC236}">
                <a16:creationId xmlns:a16="http://schemas.microsoft.com/office/drawing/2014/main" id="{4360222F-73DA-84D2-9369-FE13E6171556}"/>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a:t>
            </a:r>
            <a:fld id="{E2C94B47-59BA-C04E-8479-C5ED6C456019}" type="datetimeyyyy">
              <a:rPr lang="en-US" sz="600" smtClean="0"/>
              <a:t>2024</a:t>
            </a:fld>
            <a:r>
              <a:rPr lang="en-US" sz="600" dirty="0"/>
              <a:t>, Amazon Web Services, Inc. or its affiliates.  </a:t>
            </a:r>
          </a:p>
        </p:txBody>
      </p:sp>
    </p:spTree>
    <p:extLst>
      <p:ext uri="{BB962C8B-B14F-4D97-AF65-F5344CB8AC3E}">
        <p14:creationId xmlns:p14="http://schemas.microsoft.com/office/powerpoint/2010/main" val="358602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226" Type="http://schemas.openxmlformats.org/officeDocument/2006/relationships/slideLayout" Target="../slideLayouts/slideLayout226.xml"/><Relationship Id="rId247" Type="http://schemas.openxmlformats.org/officeDocument/2006/relationships/slideLayout" Target="../slideLayouts/slideLayout247.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16" Type="http://schemas.openxmlformats.org/officeDocument/2006/relationships/slideLayout" Target="../slideLayouts/slideLayout216.xml"/><Relationship Id="rId237" Type="http://schemas.openxmlformats.org/officeDocument/2006/relationships/slideLayout" Target="../slideLayouts/slideLayout237.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227" Type="http://schemas.openxmlformats.org/officeDocument/2006/relationships/slideLayout" Target="../slideLayouts/slideLayout227.xml"/><Relationship Id="rId248" Type="http://schemas.openxmlformats.org/officeDocument/2006/relationships/slideLayout" Target="../slideLayouts/slideLayout248.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217" Type="http://schemas.openxmlformats.org/officeDocument/2006/relationships/slideLayout" Target="../slideLayouts/slideLayout217.xml"/><Relationship Id="rId6" Type="http://schemas.openxmlformats.org/officeDocument/2006/relationships/slideLayout" Target="../slideLayouts/slideLayout6.xml"/><Relationship Id="rId238" Type="http://schemas.openxmlformats.org/officeDocument/2006/relationships/slideLayout" Target="../slideLayouts/slideLayout238.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228" Type="http://schemas.openxmlformats.org/officeDocument/2006/relationships/slideLayout" Target="../slideLayouts/slideLayout228.xml"/><Relationship Id="rId249" Type="http://schemas.openxmlformats.org/officeDocument/2006/relationships/slideLayout" Target="../slideLayouts/slideLayout249.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18" Type="http://schemas.openxmlformats.org/officeDocument/2006/relationships/slideLayout" Target="../slideLayouts/slideLayout218.xml"/><Relationship Id="rId239" Type="http://schemas.openxmlformats.org/officeDocument/2006/relationships/slideLayout" Target="../slideLayouts/slideLayout239.xml"/><Relationship Id="rId250" Type="http://schemas.openxmlformats.org/officeDocument/2006/relationships/slideLayout" Target="../slideLayouts/slideLayout250.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208" Type="http://schemas.openxmlformats.org/officeDocument/2006/relationships/slideLayout" Target="../slideLayouts/slideLayout208.xml"/><Relationship Id="rId229" Type="http://schemas.openxmlformats.org/officeDocument/2006/relationships/slideLayout" Target="../slideLayouts/slideLayout229.xml"/><Relationship Id="rId240" Type="http://schemas.openxmlformats.org/officeDocument/2006/relationships/slideLayout" Target="../slideLayouts/slideLayout240.xml"/><Relationship Id="rId14" Type="http://schemas.openxmlformats.org/officeDocument/2006/relationships/slideLayout" Target="../slideLayouts/slideLayout14.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219" Type="http://schemas.openxmlformats.org/officeDocument/2006/relationships/slideLayout" Target="../slideLayouts/slideLayout219.xml"/><Relationship Id="rId230" Type="http://schemas.openxmlformats.org/officeDocument/2006/relationships/slideLayout" Target="../slideLayouts/slideLayout230.xml"/><Relationship Id="rId251" Type="http://schemas.openxmlformats.org/officeDocument/2006/relationships/slideLayout" Target="../slideLayouts/slideLayout251.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220" Type="http://schemas.openxmlformats.org/officeDocument/2006/relationships/slideLayout" Target="../slideLayouts/slideLayout220.xml"/><Relationship Id="rId241" Type="http://schemas.openxmlformats.org/officeDocument/2006/relationships/slideLayout" Target="../slideLayouts/slideLayout24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78" Type="http://schemas.openxmlformats.org/officeDocument/2006/relationships/slideLayout" Target="../slideLayouts/slideLayout78.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64" Type="http://schemas.openxmlformats.org/officeDocument/2006/relationships/slideLayout" Target="../slideLayouts/slideLayout164.xml"/><Relationship Id="rId185" Type="http://schemas.openxmlformats.org/officeDocument/2006/relationships/slideLayout" Target="../slideLayouts/slideLayout185.xml"/><Relationship Id="rId9" Type="http://schemas.openxmlformats.org/officeDocument/2006/relationships/slideLayout" Target="../slideLayouts/slideLayout9.xml"/><Relationship Id="rId210" Type="http://schemas.openxmlformats.org/officeDocument/2006/relationships/slideLayout" Target="../slideLayouts/slideLayout210.xml"/><Relationship Id="rId26" Type="http://schemas.openxmlformats.org/officeDocument/2006/relationships/slideLayout" Target="../slideLayouts/slideLayout26.xml"/><Relationship Id="rId231" Type="http://schemas.openxmlformats.org/officeDocument/2006/relationships/slideLayout" Target="../slideLayouts/slideLayout231.xml"/><Relationship Id="rId252" Type="http://schemas.openxmlformats.org/officeDocument/2006/relationships/slideLayout" Target="../slideLayouts/slideLayout252.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242" Type="http://schemas.openxmlformats.org/officeDocument/2006/relationships/slideLayout" Target="../slideLayouts/slideLayout242.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slideLayout" Target="../slideLayouts/slideLayout211.xml"/><Relationship Id="rId232" Type="http://schemas.openxmlformats.org/officeDocument/2006/relationships/slideLayout" Target="../slideLayouts/slideLayout232.xml"/><Relationship Id="rId253" Type="http://schemas.openxmlformats.org/officeDocument/2006/relationships/slideLayout" Target="../slideLayouts/slideLayout253.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243" Type="http://schemas.openxmlformats.org/officeDocument/2006/relationships/slideLayout" Target="../slideLayouts/slideLayout243.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12" Type="http://schemas.openxmlformats.org/officeDocument/2006/relationships/slideLayout" Target="../slideLayouts/slideLayout212.xml"/><Relationship Id="rId233" Type="http://schemas.openxmlformats.org/officeDocument/2006/relationships/slideLayout" Target="../slideLayouts/slideLayout233.xml"/><Relationship Id="rId254" Type="http://schemas.openxmlformats.org/officeDocument/2006/relationships/slideLayout" Target="../slideLayouts/slideLayout254.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244" Type="http://schemas.openxmlformats.org/officeDocument/2006/relationships/slideLayout" Target="../slideLayouts/slideLayout244.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13" Type="http://schemas.openxmlformats.org/officeDocument/2006/relationships/slideLayout" Target="../slideLayouts/slideLayout213.xml"/><Relationship Id="rId234" Type="http://schemas.openxmlformats.org/officeDocument/2006/relationships/slideLayout" Target="../slideLayouts/slideLayout23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55" Type="http://schemas.openxmlformats.org/officeDocument/2006/relationships/slideLayout" Target="../slideLayouts/slideLayout255.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245" Type="http://schemas.openxmlformats.org/officeDocument/2006/relationships/slideLayout" Target="../slideLayouts/slideLayout245.xml"/><Relationship Id="rId30" Type="http://schemas.openxmlformats.org/officeDocument/2006/relationships/slideLayout" Target="../slideLayouts/slideLayout3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35" Type="http://schemas.openxmlformats.org/officeDocument/2006/relationships/slideLayout" Target="../slideLayouts/slideLayout235.xml"/><Relationship Id="rId256" Type="http://schemas.openxmlformats.org/officeDocument/2006/relationships/theme" Target="../theme/theme1.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179" Type="http://schemas.openxmlformats.org/officeDocument/2006/relationships/slideLayout" Target="../slideLayouts/slideLayout179.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5" Type="http://schemas.openxmlformats.org/officeDocument/2006/relationships/slideLayout" Target="../slideLayouts/slideLayout225.xml"/><Relationship Id="rId246" Type="http://schemas.openxmlformats.org/officeDocument/2006/relationships/slideLayout" Target="../slideLayouts/slideLayout246.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94" Type="http://schemas.openxmlformats.org/officeDocument/2006/relationships/slideLayout" Target="../slideLayouts/slideLayout94.xml"/><Relationship Id="rId148" Type="http://schemas.openxmlformats.org/officeDocument/2006/relationships/slideLayout" Target="../slideLayouts/slideLayout148.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180" Type="http://schemas.openxmlformats.org/officeDocument/2006/relationships/slideLayout" Target="../slideLayouts/slideLayout180.xml"/><Relationship Id="rId215" Type="http://schemas.openxmlformats.org/officeDocument/2006/relationships/slideLayout" Target="../slideLayouts/slideLayout215.xml"/><Relationship Id="rId236" Type="http://schemas.openxmlformats.org/officeDocument/2006/relationships/slideLayout" Target="../slideLayouts/slideLayout236.xml"/><Relationship Id="rId25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60675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1967205" cy="184666"/>
          </a:xfrm>
          <a:prstGeom prst="rect">
            <a:avLst/>
          </a:prstGeom>
          <a:noFill/>
        </p:spPr>
        <p:txBody>
          <a:bodyPr wrap="none" rtlCol="0">
            <a:spAutoFit/>
          </a:bodyPr>
          <a:lstStyle/>
          <a:p>
            <a:pPr algn="l"/>
            <a:r>
              <a:rPr lang="en-US" sz="600" dirty="0"/>
              <a:t>© </a:t>
            </a:r>
            <a:fld id="{2FBEB970-CF08-9C48-AE92-11646BCD6EF7}" type="datetimeyyyy">
              <a:rPr lang="en-US" sz="600" smtClean="0"/>
              <a:t>2024</a:t>
            </a:fld>
            <a:r>
              <a:rPr lang="en-US" sz="600" dirty="0"/>
              <a:t>, Amazon Web Services, Inc. or its affiliates. </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25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20" r:id="rId2"/>
    <p:sldLayoutId id="2147483721" r:id="rId3"/>
    <p:sldLayoutId id="2147483722" r:id="rId4"/>
    <p:sldLayoutId id="2147483723"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712" r:id="rId15"/>
    <p:sldLayoutId id="2147483724" r:id="rId16"/>
    <p:sldLayoutId id="2147483725" r:id="rId17"/>
    <p:sldLayoutId id="2147483726" r:id="rId18"/>
    <p:sldLayoutId id="2147483727"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711" r:id="rId29"/>
    <p:sldLayoutId id="2147483728" r:id="rId30"/>
    <p:sldLayoutId id="2147483729" r:id="rId31"/>
    <p:sldLayoutId id="2147483730" r:id="rId32"/>
    <p:sldLayoutId id="2147483731" r:id="rId33"/>
    <p:sldLayoutId id="2147483865" r:id="rId34"/>
    <p:sldLayoutId id="2147483866" r:id="rId35"/>
    <p:sldLayoutId id="2147483867" r:id="rId36"/>
    <p:sldLayoutId id="2147483868" r:id="rId37"/>
    <p:sldLayoutId id="2147483869" r:id="rId38"/>
    <p:sldLayoutId id="2147483870" r:id="rId39"/>
    <p:sldLayoutId id="2147483871" r:id="rId40"/>
    <p:sldLayoutId id="2147483872" r:id="rId41"/>
    <p:sldLayoutId id="2147483873" r:id="rId42"/>
    <p:sldLayoutId id="2147483710" r:id="rId43"/>
    <p:sldLayoutId id="2147483732" r:id="rId44"/>
    <p:sldLayoutId id="2147483733" r:id="rId45"/>
    <p:sldLayoutId id="2147483734" r:id="rId46"/>
    <p:sldLayoutId id="2147483735" r:id="rId47"/>
    <p:sldLayoutId id="2147483874" r:id="rId48"/>
    <p:sldLayoutId id="2147483875" r:id="rId49"/>
    <p:sldLayoutId id="2147483876" r:id="rId50"/>
    <p:sldLayoutId id="2147483877" r:id="rId51"/>
    <p:sldLayoutId id="2147483878" r:id="rId52"/>
    <p:sldLayoutId id="2147483879" r:id="rId53"/>
    <p:sldLayoutId id="2147483880" r:id="rId54"/>
    <p:sldLayoutId id="2147483881" r:id="rId55"/>
    <p:sldLayoutId id="2147483882" r:id="rId56"/>
    <p:sldLayoutId id="2147483661" r:id="rId57"/>
    <p:sldLayoutId id="2147483654" r:id="rId58"/>
    <p:sldLayoutId id="2147483662" r:id="rId59"/>
    <p:sldLayoutId id="2147483736" r:id="rId60"/>
    <p:sldLayoutId id="2147483737" r:id="rId61"/>
    <p:sldLayoutId id="2147483738" r:id="rId62"/>
    <p:sldLayoutId id="2147483739"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740" r:id="rId73"/>
    <p:sldLayoutId id="2147483741" r:id="rId74"/>
    <p:sldLayoutId id="2147483742" r:id="rId75"/>
    <p:sldLayoutId id="2147483743" r:id="rId76"/>
    <p:sldLayoutId id="2147483744" r:id="rId77"/>
    <p:sldLayoutId id="2147483838" r:id="rId78"/>
    <p:sldLayoutId id="2147483839" r:id="rId79"/>
    <p:sldLayoutId id="2147483840" r:id="rId80"/>
    <p:sldLayoutId id="2147483841" r:id="rId81"/>
    <p:sldLayoutId id="2147483842" r:id="rId82"/>
    <p:sldLayoutId id="2147483843" r:id="rId83"/>
    <p:sldLayoutId id="2147483844" r:id="rId84"/>
    <p:sldLayoutId id="2147483845" r:id="rId85"/>
    <p:sldLayoutId id="2147483846" r:id="rId86"/>
    <p:sldLayoutId id="2147483745" r:id="rId87"/>
    <p:sldLayoutId id="2147483746" r:id="rId88"/>
    <p:sldLayoutId id="2147483747" r:id="rId89"/>
    <p:sldLayoutId id="2147483748" r:id="rId90"/>
    <p:sldLayoutId id="2147483749" r:id="rId91"/>
    <p:sldLayoutId id="2147483883" r:id="rId92"/>
    <p:sldLayoutId id="2147483884" r:id="rId93"/>
    <p:sldLayoutId id="2147483885" r:id="rId94"/>
    <p:sldLayoutId id="2147483886" r:id="rId95"/>
    <p:sldLayoutId id="2147483887" r:id="rId96"/>
    <p:sldLayoutId id="2147483888" r:id="rId97"/>
    <p:sldLayoutId id="2147483889" r:id="rId98"/>
    <p:sldLayoutId id="2147483890" r:id="rId99"/>
    <p:sldLayoutId id="2147483891" r:id="rId100"/>
    <p:sldLayoutId id="2147483750" r:id="rId101"/>
    <p:sldLayoutId id="2147483751" r:id="rId102"/>
    <p:sldLayoutId id="2147483752" r:id="rId103"/>
    <p:sldLayoutId id="2147483753" r:id="rId104"/>
    <p:sldLayoutId id="2147483754" r:id="rId105"/>
    <p:sldLayoutId id="2147483892" r:id="rId106"/>
    <p:sldLayoutId id="2147483893" r:id="rId107"/>
    <p:sldLayoutId id="2147483894" r:id="rId108"/>
    <p:sldLayoutId id="2147483895" r:id="rId109"/>
    <p:sldLayoutId id="2147483896" r:id="rId110"/>
    <p:sldLayoutId id="2147483897" r:id="rId111"/>
    <p:sldLayoutId id="2147483898" r:id="rId112"/>
    <p:sldLayoutId id="2147483899" r:id="rId113"/>
    <p:sldLayoutId id="2147483900" r:id="rId114"/>
    <p:sldLayoutId id="2147483663" r:id="rId115"/>
    <p:sldLayoutId id="2147483655" r:id="rId116"/>
    <p:sldLayoutId id="2147483650" r:id="rId117"/>
    <p:sldLayoutId id="2147483664" r:id="rId118"/>
    <p:sldLayoutId id="2147483666" r:id="rId119"/>
    <p:sldLayoutId id="2147483667" r:id="rId120"/>
    <p:sldLayoutId id="2147483665" r:id="rId121"/>
    <p:sldLayoutId id="2147483668" r:id="rId122"/>
    <p:sldLayoutId id="2147483653" r:id="rId123"/>
    <p:sldLayoutId id="2147483689" r:id="rId124"/>
    <p:sldLayoutId id="2147483691" r:id="rId125"/>
    <p:sldLayoutId id="2147483690" r:id="rId126"/>
    <p:sldLayoutId id="2147483657" r:id="rId127"/>
    <p:sldLayoutId id="2147483692" r:id="rId128"/>
    <p:sldLayoutId id="2147483694" r:id="rId129"/>
    <p:sldLayoutId id="2147483693" r:id="rId130"/>
    <p:sldLayoutId id="2147483652" r:id="rId131"/>
    <p:sldLayoutId id="2147483669" r:id="rId132"/>
    <p:sldLayoutId id="2147483670" r:id="rId133"/>
    <p:sldLayoutId id="2147483673" r:id="rId134"/>
    <p:sldLayoutId id="2147483651" r:id="rId135"/>
    <p:sldLayoutId id="2147483755" r:id="rId136"/>
    <p:sldLayoutId id="2147483756" r:id="rId137"/>
    <p:sldLayoutId id="2147483757" r:id="rId138"/>
    <p:sldLayoutId id="2147483758" r:id="rId139"/>
    <p:sldLayoutId id="2147483811" r:id="rId140"/>
    <p:sldLayoutId id="2147483812" r:id="rId141"/>
    <p:sldLayoutId id="2147483813" r:id="rId142"/>
    <p:sldLayoutId id="2147483814" r:id="rId143"/>
    <p:sldLayoutId id="2147483815" r:id="rId144"/>
    <p:sldLayoutId id="2147483816" r:id="rId145"/>
    <p:sldLayoutId id="2147483817" r:id="rId146"/>
    <p:sldLayoutId id="2147483818" r:id="rId147"/>
    <p:sldLayoutId id="2147483819" r:id="rId148"/>
    <p:sldLayoutId id="2147483759" r:id="rId149"/>
    <p:sldLayoutId id="2147483760" r:id="rId150"/>
    <p:sldLayoutId id="2147483761" r:id="rId151"/>
    <p:sldLayoutId id="2147483762" r:id="rId152"/>
    <p:sldLayoutId id="2147483763" r:id="rId153"/>
    <p:sldLayoutId id="2147483847" r:id="rId154"/>
    <p:sldLayoutId id="2147483848" r:id="rId155"/>
    <p:sldLayoutId id="2147483849" r:id="rId156"/>
    <p:sldLayoutId id="2147483850" r:id="rId157"/>
    <p:sldLayoutId id="2147483851" r:id="rId158"/>
    <p:sldLayoutId id="2147483852" r:id="rId159"/>
    <p:sldLayoutId id="2147483853" r:id="rId160"/>
    <p:sldLayoutId id="2147483854" r:id="rId161"/>
    <p:sldLayoutId id="2147483855" r:id="rId162"/>
    <p:sldLayoutId id="2147483764" r:id="rId163"/>
    <p:sldLayoutId id="2147483765" r:id="rId164"/>
    <p:sldLayoutId id="2147483766" r:id="rId165"/>
    <p:sldLayoutId id="2147483767" r:id="rId166"/>
    <p:sldLayoutId id="2147483768" r:id="rId167"/>
    <p:sldLayoutId id="2147483901" r:id="rId168"/>
    <p:sldLayoutId id="2147483902" r:id="rId169"/>
    <p:sldLayoutId id="2147483903" r:id="rId170"/>
    <p:sldLayoutId id="2147483904" r:id="rId171"/>
    <p:sldLayoutId id="2147483905" r:id="rId172"/>
    <p:sldLayoutId id="2147483906" r:id="rId173"/>
    <p:sldLayoutId id="2147483907" r:id="rId174"/>
    <p:sldLayoutId id="2147483908" r:id="rId175"/>
    <p:sldLayoutId id="2147483909" r:id="rId176"/>
    <p:sldLayoutId id="2147483769" r:id="rId177"/>
    <p:sldLayoutId id="2147483770" r:id="rId178"/>
    <p:sldLayoutId id="2147483771" r:id="rId179"/>
    <p:sldLayoutId id="2147483772" r:id="rId180"/>
    <p:sldLayoutId id="2147483773" r:id="rId181"/>
    <p:sldLayoutId id="2147483910" r:id="rId182"/>
    <p:sldLayoutId id="2147483911" r:id="rId183"/>
    <p:sldLayoutId id="2147483912" r:id="rId184"/>
    <p:sldLayoutId id="2147483913" r:id="rId185"/>
    <p:sldLayoutId id="2147483914" r:id="rId186"/>
    <p:sldLayoutId id="2147483915" r:id="rId187"/>
    <p:sldLayoutId id="2147483916" r:id="rId188"/>
    <p:sldLayoutId id="2147483917" r:id="rId189"/>
    <p:sldLayoutId id="2147483918" r:id="rId190"/>
    <p:sldLayoutId id="2147483671" r:id="rId191"/>
    <p:sldLayoutId id="2147483672" r:id="rId192"/>
    <p:sldLayoutId id="2147483695" r:id="rId193"/>
    <p:sldLayoutId id="2147483674" r:id="rId194"/>
    <p:sldLayoutId id="2147483675" r:id="rId195"/>
    <p:sldLayoutId id="2147483656" r:id="rId196"/>
    <p:sldLayoutId id="2147483719" r:id="rId197"/>
    <p:sldLayoutId id="2147483774" r:id="rId198"/>
    <p:sldLayoutId id="2147483775" r:id="rId199"/>
    <p:sldLayoutId id="2147483776" r:id="rId200"/>
    <p:sldLayoutId id="2147483777" r:id="rId201"/>
    <p:sldLayoutId id="2147483820" r:id="rId202"/>
    <p:sldLayoutId id="2147483821" r:id="rId203"/>
    <p:sldLayoutId id="2147483822" r:id="rId204"/>
    <p:sldLayoutId id="2147483823" r:id="rId205"/>
    <p:sldLayoutId id="2147483824" r:id="rId206"/>
    <p:sldLayoutId id="2147483825" r:id="rId207"/>
    <p:sldLayoutId id="2147483826" r:id="rId208"/>
    <p:sldLayoutId id="2147483827" r:id="rId209"/>
    <p:sldLayoutId id="2147483828" r:id="rId210"/>
    <p:sldLayoutId id="2147483778" r:id="rId211"/>
    <p:sldLayoutId id="2147483779" r:id="rId212"/>
    <p:sldLayoutId id="2147483780" r:id="rId213"/>
    <p:sldLayoutId id="2147483781" r:id="rId214"/>
    <p:sldLayoutId id="2147483782" r:id="rId215"/>
    <p:sldLayoutId id="2147483856" r:id="rId216"/>
    <p:sldLayoutId id="2147483857" r:id="rId217"/>
    <p:sldLayoutId id="2147483858" r:id="rId218"/>
    <p:sldLayoutId id="2147483859" r:id="rId219"/>
    <p:sldLayoutId id="2147483860" r:id="rId220"/>
    <p:sldLayoutId id="2147483861" r:id="rId221"/>
    <p:sldLayoutId id="2147483862" r:id="rId222"/>
    <p:sldLayoutId id="2147483863" r:id="rId223"/>
    <p:sldLayoutId id="2147483864" r:id="rId224"/>
    <p:sldLayoutId id="2147483783" r:id="rId225"/>
    <p:sldLayoutId id="2147483784" r:id="rId226"/>
    <p:sldLayoutId id="2147483785" r:id="rId227"/>
    <p:sldLayoutId id="2147483786" r:id="rId228"/>
    <p:sldLayoutId id="2147483787" r:id="rId229"/>
    <p:sldLayoutId id="2147483919" r:id="rId230"/>
    <p:sldLayoutId id="2147483920" r:id="rId231"/>
    <p:sldLayoutId id="2147483921" r:id="rId232"/>
    <p:sldLayoutId id="2147483922" r:id="rId233"/>
    <p:sldLayoutId id="2147483923" r:id="rId234"/>
    <p:sldLayoutId id="2147483924" r:id="rId235"/>
    <p:sldLayoutId id="2147483925" r:id="rId236"/>
    <p:sldLayoutId id="2147483926" r:id="rId237"/>
    <p:sldLayoutId id="2147483927" r:id="rId238"/>
    <p:sldLayoutId id="2147483788" r:id="rId239"/>
    <p:sldLayoutId id="2147483789" r:id="rId240"/>
    <p:sldLayoutId id="2147483790" r:id="rId241"/>
    <p:sldLayoutId id="2147483791" r:id="rId242"/>
    <p:sldLayoutId id="2147483792" r:id="rId243"/>
    <p:sldLayoutId id="2147483928" r:id="rId244"/>
    <p:sldLayoutId id="2147483929" r:id="rId245"/>
    <p:sldLayoutId id="2147483930" r:id="rId246"/>
    <p:sldLayoutId id="2147483931" r:id="rId247"/>
    <p:sldLayoutId id="2147483932" r:id="rId248"/>
    <p:sldLayoutId id="2147483933" r:id="rId249"/>
    <p:sldLayoutId id="2147483934" r:id="rId250"/>
    <p:sldLayoutId id="2147483935" r:id="rId251"/>
    <p:sldLayoutId id="2147483936" r:id="rId252"/>
    <p:sldLayoutId id="2147483707" r:id="rId253"/>
    <p:sldLayoutId id="2147483708" r:id="rId254"/>
    <p:sldLayoutId id="2147483678" r:id="rId2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svg"/><Relationship Id="rId2" Type="http://schemas.openxmlformats.org/officeDocument/2006/relationships/notesSlide" Target="../notesSlides/notesSlide1.xml"/><Relationship Id="rId16" Type="http://schemas.openxmlformats.org/officeDocument/2006/relationships/image" Target="../media/image82.png"/><Relationship Id="rId1" Type="http://schemas.openxmlformats.org/officeDocument/2006/relationships/slideLayout" Target="../slideLayouts/slideLayout117.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6751"/>
            <a:ext cx="10972800" cy="535531"/>
          </a:xfrm>
        </p:spPr>
        <p:txBody>
          <a:bodyPr/>
          <a:lstStyle/>
          <a:p>
            <a:pPr lvl="0"/>
            <a:r>
              <a:rPr lang="en-US"/>
              <a:t>DEMO Architecture</a:t>
            </a:r>
          </a:p>
        </p:txBody>
      </p:sp>
      <p:pic>
        <p:nvPicPr>
          <p:cNvPr id="3" name="Graphic 2" descr="Amazon Managed Service for Prometheus service icon.">
            <a:extLst>
              <a:ext uri="{FF2B5EF4-FFF2-40B4-BE49-F238E27FC236}">
                <a16:creationId xmlns:a16="http://schemas.microsoft.com/office/drawing/2014/main" id="{FE4952AF-51DF-305B-5B1F-68CCD6076FD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226602" y="3184805"/>
            <a:ext cx="525552" cy="525552"/>
          </a:xfrm>
          <a:prstGeom prst="rect">
            <a:avLst/>
          </a:prstGeom>
        </p:spPr>
      </p:pic>
      <p:pic>
        <p:nvPicPr>
          <p:cNvPr id="5" name="Graphic 4" descr="Client resource icon for the General Icons category.">
            <a:extLst>
              <a:ext uri="{FF2B5EF4-FFF2-40B4-BE49-F238E27FC236}">
                <a16:creationId xmlns:a16="http://schemas.microsoft.com/office/drawing/2014/main" id="{A3244143-1436-0C93-87FA-34B26336169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226602" y="5159302"/>
            <a:ext cx="525552" cy="525552"/>
          </a:xfrm>
          <a:prstGeom prst="rect">
            <a:avLst/>
          </a:prstGeom>
        </p:spPr>
      </p:pic>
      <p:pic>
        <p:nvPicPr>
          <p:cNvPr id="6" name="Graphic 5" descr="AWS Distro for OpenTelemetry service icon.">
            <a:extLst>
              <a:ext uri="{FF2B5EF4-FFF2-40B4-BE49-F238E27FC236}">
                <a16:creationId xmlns:a16="http://schemas.microsoft.com/office/drawing/2014/main" id="{375B923A-0F9F-00ED-89AA-F05D295F053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46654" y="3865026"/>
            <a:ext cx="525552" cy="525552"/>
          </a:xfrm>
          <a:prstGeom prst="rect">
            <a:avLst/>
          </a:prstGeom>
        </p:spPr>
      </p:pic>
      <p:pic>
        <p:nvPicPr>
          <p:cNvPr id="7" name="Graphic 23" descr="Amazon Elastic Kubernetes Service (Amazon EKS) Service icon.">
            <a:extLst>
              <a:ext uri="{FF2B5EF4-FFF2-40B4-BE49-F238E27FC236}">
                <a16:creationId xmlns:a16="http://schemas.microsoft.com/office/drawing/2014/main" id="{01905CBF-031F-B22E-EB09-0441ECF2A1C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292243" y="801001"/>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36967429-2E8B-DBB6-F27E-A5085F3EC7E9}"/>
              </a:ext>
            </a:extLst>
          </p:cNvPr>
          <p:cNvSpPr/>
          <p:nvPr/>
        </p:nvSpPr>
        <p:spPr>
          <a:xfrm>
            <a:off x="7292243" y="802438"/>
            <a:ext cx="3263464" cy="538132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400">
                <a:solidFill>
                  <a:schemeClr val="tx1"/>
                </a:solidFill>
                <a:cs typeface="Arial" panose="020B0604020202020204" pitchFamily="34" charset="0"/>
              </a:rPr>
              <a:t>EKS Cluster</a:t>
            </a:r>
          </a:p>
        </p:txBody>
      </p:sp>
      <p:sp>
        <p:nvSpPr>
          <p:cNvPr id="9" name="TextBox 8">
            <a:extLst>
              <a:ext uri="{FF2B5EF4-FFF2-40B4-BE49-F238E27FC236}">
                <a16:creationId xmlns:a16="http://schemas.microsoft.com/office/drawing/2014/main" id="{0CB82836-C45B-F820-BCA2-B011B5CB33FC}"/>
              </a:ext>
            </a:extLst>
          </p:cNvPr>
          <p:cNvSpPr txBox="1"/>
          <p:nvPr/>
        </p:nvSpPr>
        <p:spPr>
          <a:xfrm>
            <a:off x="9495241" y="4411823"/>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sp>
        <p:nvSpPr>
          <p:cNvPr id="11" name="TextBox 10">
            <a:extLst>
              <a:ext uri="{FF2B5EF4-FFF2-40B4-BE49-F238E27FC236}">
                <a16:creationId xmlns:a16="http://schemas.microsoft.com/office/drawing/2014/main" id="{6B6B3324-CDF8-B30A-F4C2-325418F63029}"/>
              </a:ext>
            </a:extLst>
          </p:cNvPr>
          <p:cNvSpPr txBox="1"/>
          <p:nvPr/>
        </p:nvSpPr>
        <p:spPr>
          <a:xfrm>
            <a:off x="11328943" y="3710357"/>
            <a:ext cx="322204" cy="276999"/>
          </a:xfrm>
          <a:prstGeom prst="rect">
            <a:avLst/>
          </a:prstGeom>
          <a:noFill/>
        </p:spPr>
        <p:txBody>
          <a:bodyPr wrap="none" lIns="0" rIns="0" rtlCol="0">
            <a:spAutoFit/>
          </a:bodyPr>
          <a:lstStyle/>
          <a:p>
            <a:pPr algn="l"/>
            <a:r>
              <a:rPr lang="en-KR" sz="1200" dirty="0" err="1"/>
              <a:t>AMP</a:t>
            </a:r>
          </a:p>
        </p:txBody>
      </p:sp>
      <p:pic>
        <p:nvPicPr>
          <p:cNvPr id="12" name="Graphic 11" descr="MySQL instance instance icon for the Database category.">
            <a:extLst>
              <a:ext uri="{FF2B5EF4-FFF2-40B4-BE49-F238E27FC236}">
                <a16:creationId xmlns:a16="http://schemas.microsoft.com/office/drawing/2014/main" id="{5B07E70C-9D6D-D928-A709-9EBB5CBA24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6316" y="1065090"/>
            <a:ext cx="525552" cy="525550"/>
          </a:xfrm>
          <a:prstGeom prst="rect">
            <a:avLst/>
          </a:prstGeom>
        </p:spPr>
      </p:pic>
      <p:sp>
        <p:nvSpPr>
          <p:cNvPr id="13" name="TextBox 12">
            <a:extLst>
              <a:ext uri="{FF2B5EF4-FFF2-40B4-BE49-F238E27FC236}">
                <a16:creationId xmlns:a16="http://schemas.microsoft.com/office/drawing/2014/main" id="{823D755D-4D85-3040-7D66-084A7211DB49}"/>
              </a:ext>
            </a:extLst>
          </p:cNvPr>
          <p:cNvSpPr txBox="1"/>
          <p:nvPr/>
        </p:nvSpPr>
        <p:spPr>
          <a:xfrm>
            <a:off x="5197435" y="1590641"/>
            <a:ext cx="1343316" cy="461665"/>
          </a:xfrm>
          <a:prstGeom prst="rect">
            <a:avLst/>
          </a:prstGeom>
          <a:noFill/>
        </p:spPr>
        <p:txBody>
          <a:bodyPr wrap="none" lIns="0" rIns="0" rtlCol="0">
            <a:spAutoFit/>
          </a:bodyPr>
          <a:lstStyle/>
          <a:p>
            <a:pPr algn="ctr"/>
            <a:r>
              <a:rPr lang="en-KR" sz="1200" dirty="0" err="1"/>
              <a:t>Aurora MySQL</a:t>
            </a:r>
            <a:r>
              <a:rPr lang="ko-KR" altLang="en-US" sz="1200" dirty="0" err="1"/>
              <a:t> </a:t>
            </a:r>
            <a:r>
              <a:rPr lang="en-US" altLang="ko-KR" sz="1200" dirty="0" err="1"/>
              <a:t>One</a:t>
            </a:r>
            <a:endParaRPr lang="en-KR" sz="1200" dirty="0" err="1"/>
          </a:p>
          <a:p>
            <a:pPr algn="ctr"/>
            <a:r>
              <a:rPr lang="en-US" sz="1200" dirty="0" err="1"/>
              <a:t>/ </a:t>
            </a:r>
            <a:r>
              <a:rPr lang="en-KR" sz="1200" dirty="0" err="1"/>
              <a:t>Writer</a:t>
            </a:r>
          </a:p>
        </p:txBody>
      </p:sp>
      <p:pic>
        <p:nvPicPr>
          <p:cNvPr id="14" name="Graphic 13" descr="MySQL instance instance icon for the Database category.">
            <a:extLst>
              <a:ext uri="{FF2B5EF4-FFF2-40B4-BE49-F238E27FC236}">
                <a16:creationId xmlns:a16="http://schemas.microsoft.com/office/drawing/2014/main" id="{C3FFBCA1-9623-0F2B-ACEA-43BED8D243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6316" y="2170408"/>
            <a:ext cx="525552" cy="525550"/>
          </a:xfrm>
          <a:prstGeom prst="rect">
            <a:avLst/>
          </a:prstGeom>
        </p:spPr>
      </p:pic>
      <p:sp>
        <p:nvSpPr>
          <p:cNvPr id="15" name="TextBox 14">
            <a:extLst>
              <a:ext uri="{FF2B5EF4-FFF2-40B4-BE49-F238E27FC236}">
                <a16:creationId xmlns:a16="http://schemas.microsoft.com/office/drawing/2014/main" id="{CDF50C2E-4CDE-400D-FB96-8E89A7E5420B}"/>
              </a:ext>
            </a:extLst>
          </p:cNvPr>
          <p:cNvSpPr txBox="1"/>
          <p:nvPr/>
        </p:nvSpPr>
        <p:spPr>
          <a:xfrm>
            <a:off x="5195029" y="2695958"/>
            <a:ext cx="1348126" cy="461665"/>
          </a:xfrm>
          <a:prstGeom prst="rect">
            <a:avLst/>
          </a:prstGeom>
          <a:noFill/>
        </p:spPr>
        <p:txBody>
          <a:bodyPr wrap="none" lIns="0" rIns="0" rtlCol="0">
            <a:spAutoFit/>
          </a:bodyPr>
          <a:lstStyle/>
          <a:p>
            <a:pPr algn="ctr"/>
            <a:r>
              <a:rPr lang="en-KR" sz="1200" dirty="0" err="1"/>
              <a:t>Aurora MySQL Two</a:t>
            </a:r>
          </a:p>
          <a:p>
            <a:pPr algn="ctr"/>
            <a:r>
              <a:rPr lang="en-US" altLang="ko-KR" sz="1200" dirty="0" err="1"/>
              <a:t>/</a:t>
            </a:r>
            <a:r>
              <a:rPr lang="ko-KR" altLang="en-US" sz="1200" dirty="0" err="1"/>
              <a:t> </a:t>
            </a:r>
            <a:r>
              <a:rPr lang="en-KR" sz="1200" dirty="0" err="1"/>
              <a:t>Reader</a:t>
            </a:r>
          </a:p>
        </p:txBody>
      </p:sp>
      <p:sp>
        <p:nvSpPr>
          <p:cNvPr id="18" name="Rectangle 17">
            <a:extLst>
              <a:ext uri="{FF2B5EF4-FFF2-40B4-BE49-F238E27FC236}">
                <a16:creationId xmlns:a16="http://schemas.microsoft.com/office/drawing/2014/main" id="{A2FEF25B-F63E-675A-F525-EF739F188928}"/>
              </a:ext>
            </a:extLst>
          </p:cNvPr>
          <p:cNvSpPr/>
          <p:nvPr/>
        </p:nvSpPr>
        <p:spPr>
          <a:xfrm>
            <a:off x="5010171" y="421438"/>
            <a:ext cx="1714016" cy="287845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MySQL Cluster</a:t>
            </a:r>
          </a:p>
        </p:txBody>
      </p:sp>
      <p:pic>
        <p:nvPicPr>
          <p:cNvPr id="19" name="Graphic 7" descr="Amazon Aurora service icon.">
            <a:extLst>
              <a:ext uri="{FF2B5EF4-FFF2-40B4-BE49-F238E27FC236}">
                <a16:creationId xmlns:a16="http://schemas.microsoft.com/office/drawing/2014/main" id="{7D882FE7-B881-7497-61DB-8B3A02A7E33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020800" y="424275"/>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descr="MySQL Exporter - ExporterHub">
            <a:extLst>
              <a:ext uri="{FF2B5EF4-FFF2-40B4-BE49-F238E27FC236}">
                <a16:creationId xmlns:a16="http://schemas.microsoft.com/office/drawing/2014/main" id="{7DD1BA6B-A7B6-ABB8-8A7D-8455BD3291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5090" y="1444653"/>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6412AC-F93D-E6CA-5635-DE3029B887B7}"/>
              </a:ext>
            </a:extLst>
          </p:cNvPr>
          <p:cNvSpPr txBox="1"/>
          <p:nvPr/>
        </p:nvSpPr>
        <p:spPr>
          <a:xfrm>
            <a:off x="7536542" y="1970204"/>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Writer</a:t>
            </a:r>
          </a:p>
        </p:txBody>
      </p:sp>
      <p:pic>
        <p:nvPicPr>
          <p:cNvPr id="22" name="Picture 2" descr="MySQL Exporter - ExporterHub">
            <a:extLst>
              <a:ext uri="{FF2B5EF4-FFF2-40B4-BE49-F238E27FC236}">
                <a16:creationId xmlns:a16="http://schemas.microsoft.com/office/drawing/2014/main" id="{FB99A5D1-BC94-2B66-1BC8-EAEE7D4C7D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5090" y="2549970"/>
            <a:ext cx="788325" cy="52555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DA8DBB2-E4F3-99DF-639D-6CFE4102ABFE}"/>
              </a:ext>
            </a:extLst>
          </p:cNvPr>
          <p:cNvSpPr txBox="1"/>
          <p:nvPr/>
        </p:nvSpPr>
        <p:spPr>
          <a:xfrm>
            <a:off x="7536542" y="3075521"/>
            <a:ext cx="1226297" cy="461665"/>
          </a:xfrm>
          <a:prstGeom prst="rect">
            <a:avLst/>
          </a:prstGeom>
          <a:noFill/>
        </p:spPr>
        <p:txBody>
          <a:bodyPr wrap="none" lIns="0" rIns="0" rtlCol="0">
            <a:spAutoFit/>
          </a:bodyPr>
          <a:lstStyle/>
          <a:p>
            <a:pPr algn="ctr"/>
            <a:r>
              <a:rPr lang="en-KR" sz="1200" dirty="0" err="1"/>
              <a:t>MySQLd Exporter</a:t>
            </a:r>
          </a:p>
          <a:p>
            <a:pPr algn="ctr"/>
            <a:r>
              <a:rPr lang="en-US" altLang="ko-KR" sz="1200" dirty="0" err="1"/>
              <a:t>/</a:t>
            </a:r>
            <a:r>
              <a:rPr lang="ko-KR" altLang="en-US" sz="1200" dirty="0" err="1"/>
              <a:t> </a:t>
            </a:r>
            <a:r>
              <a:rPr lang="en-KR" sz="1200" dirty="0" err="1"/>
              <a:t>Reader</a:t>
            </a:r>
          </a:p>
        </p:txBody>
      </p:sp>
      <p:cxnSp>
        <p:nvCxnSpPr>
          <p:cNvPr id="26" name="Straight Arrow Connector 25">
            <a:extLst>
              <a:ext uri="{FF2B5EF4-FFF2-40B4-BE49-F238E27FC236}">
                <a16:creationId xmlns:a16="http://schemas.microsoft.com/office/drawing/2014/main" id="{1D38D9F6-8EB7-A4CB-6EA6-46227AEC302C}"/>
              </a:ext>
            </a:extLst>
          </p:cNvPr>
          <p:cNvCxnSpPr>
            <a:stCxn id="20" idx="1"/>
            <a:endCxn id="12" idx="3"/>
          </p:cNvCxnSpPr>
          <p:nvPr/>
        </p:nvCxnSpPr>
        <p:spPr>
          <a:xfrm flipH="1" flipV="1">
            <a:off x="6131868" y="1327865"/>
            <a:ext cx="1623222" cy="37956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1CE712-3FD8-0CD1-22C7-2262B70227E1}"/>
              </a:ext>
            </a:extLst>
          </p:cNvPr>
          <p:cNvCxnSpPr>
            <a:cxnSpLocks/>
            <a:stCxn id="22" idx="1"/>
            <a:endCxn id="14" idx="3"/>
          </p:cNvCxnSpPr>
          <p:nvPr/>
        </p:nvCxnSpPr>
        <p:spPr>
          <a:xfrm flipH="1" flipV="1">
            <a:off x="6131868" y="2433183"/>
            <a:ext cx="1623222" cy="37956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421B5A-CEC7-65C1-3110-BF77B82F5537}"/>
              </a:ext>
            </a:extLst>
          </p:cNvPr>
          <p:cNvCxnSpPr>
            <a:cxnSpLocks/>
            <a:stCxn id="39" idx="1"/>
            <a:endCxn id="22" idx="3"/>
          </p:cNvCxnSpPr>
          <p:nvPr/>
        </p:nvCxnSpPr>
        <p:spPr>
          <a:xfrm flipH="1" flipV="1">
            <a:off x="8543415" y="2812745"/>
            <a:ext cx="1003239" cy="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714CB2E-5F0E-DA99-A975-716C3568CC9F}"/>
              </a:ext>
            </a:extLst>
          </p:cNvPr>
          <p:cNvCxnSpPr>
            <a:cxnSpLocks/>
            <a:stCxn id="6" idx="3"/>
            <a:endCxn id="3" idx="1"/>
          </p:cNvCxnSpPr>
          <p:nvPr/>
        </p:nvCxnSpPr>
        <p:spPr>
          <a:xfrm flipV="1">
            <a:off x="10072206" y="3447581"/>
            <a:ext cx="1154396" cy="68022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3ADEC01-63BC-9F53-9437-95F4FFDB4405}"/>
              </a:ext>
            </a:extLst>
          </p:cNvPr>
          <p:cNvCxnSpPr>
            <a:cxnSpLocks/>
            <a:stCxn id="101" idx="0"/>
            <a:endCxn id="11" idx="2"/>
          </p:cNvCxnSpPr>
          <p:nvPr/>
        </p:nvCxnSpPr>
        <p:spPr>
          <a:xfrm flipV="1">
            <a:off x="9809430" y="3987356"/>
            <a:ext cx="1680615" cy="117194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EB90E79-FB74-C44D-1F45-1BA6CD2A0B95}"/>
              </a:ext>
            </a:extLst>
          </p:cNvPr>
          <p:cNvSpPr txBox="1"/>
          <p:nvPr/>
        </p:nvSpPr>
        <p:spPr>
          <a:xfrm>
            <a:off x="11286598" y="5727596"/>
            <a:ext cx="405560" cy="276999"/>
          </a:xfrm>
          <a:prstGeom prst="rect">
            <a:avLst/>
          </a:prstGeom>
          <a:noFill/>
        </p:spPr>
        <p:txBody>
          <a:bodyPr wrap="none" lIns="0" rIns="0" rtlCol="0">
            <a:spAutoFit/>
          </a:bodyPr>
          <a:lstStyle/>
          <a:p>
            <a:pPr algn="l"/>
            <a:r>
              <a:rPr lang="en-KR" sz="1200" dirty="0" err="1"/>
              <a:t>Client</a:t>
            </a:r>
          </a:p>
        </p:txBody>
      </p:sp>
      <p:cxnSp>
        <p:nvCxnSpPr>
          <p:cNvPr id="33" name="Straight Arrow Connector 32">
            <a:extLst>
              <a:ext uri="{FF2B5EF4-FFF2-40B4-BE49-F238E27FC236}">
                <a16:creationId xmlns:a16="http://schemas.microsoft.com/office/drawing/2014/main" id="{09AEF8DB-44DE-423C-7387-F0AE0935AB58}"/>
              </a:ext>
            </a:extLst>
          </p:cNvPr>
          <p:cNvCxnSpPr>
            <a:cxnSpLocks/>
            <a:stCxn id="5" idx="1"/>
            <a:endCxn id="101" idx="3"/>
          </p:cNvCxnSpPr>
          <p:nvPr/>
        </p:nvCxnSpPr>
        <p:spPr>
          <a:xfrm flipH="1">
            <a:off x="10072206" y="5422078"/>
            <a:ext cx="1154396" cy="1051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F07004E-21FB-40C3-B5CB-43A700FCB6EF}"/>
              </a:ext>
            </a:extLst>
          </p:cNvPr>
          <p:cNvSpPr txBox="1"/>
          <p:nvPr/>
        </p:nvSpPr>
        <p:spPr>
          <a:xfrm>
            <a:off x="8620463" y="1196908"/>
            <a:ext cx="844778" cy="646331"/>
          </a:xfrm>
          <a:prstGeom prst="rect">
            <a:avLst/>
          </a:prstGeom>
          <a:solidFill>
            <a:schemeClr val="bg2"/>
          </a:solidFill>
        </p:spPr>
        <p:txBody>
          <a:bodyPr wrap="square" lIns="0" rIns="0" rtlCol="0">
            <a:spAutoFit/>
          </a:bodyPr>
          <a:lstStyle/>
          <a:p>
            <a:pPr algn="ctr"/>
            <a:r>
              <a:rPr lang="en-US" sz="1200" i="1" dirty="0" err="1"/>
              <a:t>Discover &amp; </a:t>
            </a:r>
            <a:r>
              <a:rPr lang="en-KR" sz="1200" i="1" dirty="0" err="1"/>
              <a:t>Scrap</a:t>
            </a:r>
          </a:p>
          <a:p>
            <a:pPr algn="ctr"/>
            <a:r>
              <a:rPr lang="en-KR" sz="1200" i="1" dirty="0" err="1"/>
              <a:t>Metrics</a:t>
            </a:r>
          </a:p>
        </p:txBody>
      </p:sp>
      <p:sp>
        <p:nvSpPr>
          <p:cNvPr id="36" name="TextBox 35">
            <a:extLst>
              <a:ext uri="{FF2B5EF4-FFF2-40B4-BE49-F238E27FC236}">
                <a16:creationId xmlns:a16="http://schemas.microsoft.com/office/drawing/2014/main" id="{15365321-0263-5EB1-295C-0DD813A89C53}"/>
              </a:ext>
            </a:extLst>
          </p:cNvPr>
          <p:cNvSpPr txBox="1"/>
          <p:nvPr/>
        </p:nvSpPr>
        <p:spPr>
          <a:xfrm>
            <a:off x="10112523" y="2204231"/>
            <a:ext cx="1089494" cy="646331"/>
          </a:xfrm>
          <a:prstGeom prst="rect">
            <a:avLst/>
          </a:prstGeom>
          <a:solidFill>
            <a:schemeClr val="bg2"/>
          </a:solidFill>
        </p:spPr>
        <p:txBody>
          <a:bodyPr wrap="square" lIns="0" rIns="0" rtlCol="0">
            <a:spAutoFit/>
          </a:bodyPr>
          <a:lstStyle/>
          <a:p>
            <a:pPr algn="ctr"/>
            <a:r>
              <a:rPr lang="en-KR" sz="1200" i="1" dirty="0" err="1"/>
              <a:t>Write Metrics</a:t>
            </a:r>
          </a:p>
          <a:p>
            <a:pPr algn="ctr"/>
            <a:r>
              <a:rPr lang="en-KR" sz="1200" i="1" dirty="0" err="1"/>
              <a:t>(Prometheus </a:t>
            </a:r>
          </a:p>
          <a:p>
            <a:pPr algn="ctr"/>
            <a:r>
              <a:rPr lang="en-KR" sz="1200" i="1" dirty="0" err="1"/>
              <a:t>Remote Write)</a:t>
            </a:r>
          </a:p>
        </p:txBody>
      </p:sp>
      <p:sp>
        <p:nvSpPr>
          <p:cNvPr id="37" name="TextBox 36">
            <a:extLst>
              <a:ext uri="{FF2B5EF4-FFF2-40B4-BE49-F238E27FC236}">
                <a16:creationId xmlns:a16="http://schemas.microsoft.com/office/drawing/2014/main" id="{E848ADD7-1072-C26D-5009-04C00901C01D}"/>
              </a:ext>
            </a:extLst>
          </p:cNvPr>
          <p:cNvSpPr txBox="1"/>
          <p:nvPr/>
        </p:nvSpPr>
        <p:spPr>
          <a:xfrm>
            <a:off x="10156435" y="4949714"/>
            <a:ext cx="1011486" cy="461665"/>
          </a:xfrm>
          <a:prstGeom prst="rect">
            <a:avLst/>
          </a:prstGeom>
          <a:solidFill>
            <a:schemeClr val="bg2"/>
          </a:solidFill>
        </p:spPr>
        <p:txBody>
          <a:bodyPr wrap="square" lIns="0" rIns="0" rtlCol="0">
            <a:spAutoFit/>
          </a:bodyPr>
          <a:lstStyle/>
          <a:p>
            <a:pPr algn="ctr"/>
            <a:r>
              <a:rPr lang="en-KR" sz="1200" i="1" dirty="0" err="1"/>
              <a:t>Request</a:t>
            </a:r>
          </a:p>
          <a:p>
            <a:pPr algn="ctr"/>
            <a:r>
              <a:rPr lang="en-KR" sz="1200" i="1" dirty="0" err="1"/>
              <a:t>Dashboards</a:t>
            </a:r>
          </a:p>
        </p:txBody>
      </p:sp>
      <p:sp>
        <p:nvSpPr>
          <p:cNvPr id="38" name="TextBox 37">
            <a:extLst>
              <a:ext uri="{FF2B5EF4-FFF2-40B4-BE49-F238E27FC236}">
                <a16:creationId xmlns:a16="http://schemas.microsoft.com/office/drawing/2014/main" id="{D69F8D4D-CE68-DA0A-F893-71DA6FACDF64}"/>
              </a:ext>
            </a:extLst>
          </p:cNvPr>
          <p:cNvSpPr txBox="1"/>
          <p:nvPr/>
        </p:nvSpPr>
        <p:spPr>
          <a:xfrm>
            <a:off x="10477892" y="4296329"/>
            <a:ext cx="1011486" cy="276999"/>
          </a:xfrm>
          <a:prstGeom prst="rect">
            <a:avLst/>
          </a:prstGeom>
          <a:solidFill>
            <a:schemeClr val="bg2"/>
          </a:solidFill>
        </p:spPr>
        <p:txBody>
          <a:bodyPr wrap="square" lIns="0" rIns="0" rtlCol="0">
            <a:spAutoFit/>
          </a:bodyPr>
          <a:lstStyle/>
          <a:p>
            <a:pPr algn="ctr"/>
            <a:r>
              <a:rPr lang="en-KR" sz="1200" i="1" dirty="0" err="1"/>
              <a:t>Query Metrics</a:t>
            </a:r>
          </a:p>
        </p:txBody>
      </p:sp>
      <p:pic>
        <p:nvPicPr>
          <p:cNvPr id="39" name="Graphic 38" descr="AWS Distro for OpenTelemetry service icon.">
            <a:extLst>
              <a:ext uri="{FF2B5EF4-FFF2-40B4-BE49-F238E27FC236}">
                <a16:creationId xmlns:a16="http://schemas.microsoft.com/office/drawing/2014/main" id="{A90BB00E-57A9-E0A1-9773-F18D25602D2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46654" y="2549970"/>
            <a:ext cx="525552" cy="525552"/>
          </a:xfrm>
          <a:prstGeom prst="rect">
            <a:avLst/>
          </a:prstGeom>
        </p:spPr>
      </p:pic>
      <p:sp>
        <p:nvSpPr>
          <p:cNvPr id="40" name="TextBox 39">
            <a:extLst>
              <a:ext uri="{FF2B5EF4-FFF2-40B4-BE49-F238E27FC236}">
                <a16:creationId xmlns:a16="http://schemas.microsoft.com/office/drawing/2014/main" id="{2D862560-7EC8-0784-A9F2-74BE0623BB91}"/>
              </a:ext>
            </a:extLst>
          </p:cNvPr>
          <p:cNvSpPr txBox="1"/>
          <p:nvPr/>
        </p:nvSpPr>
        <p:spPr>
          <a:xfrm>
            <a:off x="9495241" y="3096767"/>
            <a:ext cx="628377" cy="461665"/>
          </a:xfrm>
          <a:prstGeom prst="rect">
            <a:avLst/>
          </a:prstGeom>
          <a:noFill/>
        </p:spPr>
        <p:txBody>
          <a:bodyPr wrap="none" lIns="0" rIns="0" rtlCol="0">
            <a:spAutoFit/>
          </a:bodyPr>
          <a:lstStyle/>
          <a:p>
            <a:pPr algn="ctr"/>
            <a:r>
              <a:rPr lang="en-KR" sz="1200" dirty="0" err="1"/>
              <a:t>ADOT</a:t>
            </a:r>
          </a:p>
          <a:p>
            <a:pPr algn="ctr"/>
            <a:r>
              <a:rPr lang="en-KR" sz="1200" dirty="0" err="1"/>
              <a:t>Collector</a:t>
            </a:r>
          </a:p>
        </p:txBody>
      </p:sp>
      <p:cxnSp>
        <p:nvCxnSpPr>
          <p:cNvPr id="41" name="Straight Arrow Connector 40">
            <a:extLst>
              <a:ext uri="{FF2B5EF4-FFF2-40B4-BE49-F238E27FC236}">
                <a16:creationId xmlns:a16="http://schemas.microsoft.com/office/drawing/2014/main" id="{5F5D3D9C-179F-9472-308F-79014C4FBD16}"/>
              </a:ext>
            </a:extLst>
          </p:cNvPr>
          <p:cNvCxnSpPr>
            <a:cxnSpLocks/>
            <a:stCxn id="39" idx="1"/>
            <a:endCxn id="20" idx="3"/>
          </p:cNvCxnSpPr>
          <p:nvPr/>
        </p:nvCxnSpPr>
        <p:spPr>
          <a:xfrm flipH="1" flipV="1">
            <a:off x="8543415" y="1707428"/>
            <a:ext cx="1003239" cy="110531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83901A-3B3A-13E0-EBF2-8190C2D31CB2}"/>
              </a:ext>
            </a:extLst>
          </p:cNvPr>
          <p:cNvCxnSpPr>
            <a:cxnSpLocks/>
            <a:stCxn id="6" idx="1"/>
            <a:endCxn id="60" idx="3"/>
          </p:cNvCxnSpPr>
          <p:nvPr/>
        </p:nvCxnSpPr>
        <p:spPr>
          <a:xfrm flipH="1">
            <a:off x="8414609" y="4127802"/>
            <a:ext cx="1132045" cy="385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D7F6567-4844-BEA3-0374-1B0C95288100}"/>
              </a:ext>
            </a:extLst>
          </p:cNvPr>
          <p:cNvCxnSpPr>
            <a:cxnSpLocks/>
            <a:stCxn id="6" idx="1"/>
            <a:endCxn id="22" idx="3"/>
          </p:cNvCxnSpPr>
          <p:nvPr/>
        </p:nvCxnSpPr>
        <p:spPr>
          <a:xfrm flipH="1" flipV="1">
            <a:off x="8543415" y="2812745"/>
            <a:ext cx="1003239" cy="131505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BC66267-8B1C-832B-F00A-DB2EC9E47967}"/>
              </a:ext>
            </a:extLst>
          </p:cNvPr>
          <p:cNvCxnSpPr>
            <a:cxnSpLocks/>
            <a:stCxn id="6" idx="1"/>
            <a:endCxn id="20" idx="3"/>
          </p:cNvCxnSpPr>
          <p:nvPr/>
        </p:nvCxnSpPr>
        <p:spPr>
          <a:xfrm flipH="1" flipV="1">
            <a:off x="8543415" y="1707428"/>
            <a:ext cx="1003239" cy="242037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EAA49D8-56B1-C3CB-D3EF-51B1368AC416}"/>
              </a:ext>
            </a:extLst>
          </p:cNvPr>
          <p:cNvCxnSpPr>
            <a:cxnSpLocks/>
            <a:stCxn id="39" idx="1"/>
            <a:endCxn id="60" idx="3"/>
          </p:cNvCxnSpPr>
          <p:nvPr/>
        </p:nvCxnSpPr>
        <p:spPr>
          <a:xfrm flipH="1">
            <a:off x="8414609" y="2812746"/>
            <a:ext cx="1132045" cy="131891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9D7866F-74C8-C8E4-AC4C-65015C96B496}"/>
              </a:ext>
            </a:extLst>
          </p:cNvPr>
          <p:cNvCxnSpPr>
            <a:cxnSpLocks/>
            <a:stCxn id="39" idx="3"/>
            <a:endCxn id="3" idx="1"/>
          </p:cNvCxnSpPr>
          <p:nvPr/>
        </p:nvCxnSpPr>
        <p:spPr>
          <a:xfrm>
            <a:off x="10072206" y="2812746"/>
            <a:ext cx="1154396" cy="63483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4AE13F3-322E-5969-1829-0B6F69A53EB4}"/>
              </a:ext>
            </a:extLst>
          </p:cNvPr>
          <p:cNvSpPr txBox="1"/>
          <p:nvPr/>
        </p:nvSpPr>
        <p:spPr>
          <a:xfrm>
            <a:off x="5197434" y="4616784"/>
            <a:ext cx="1343316" cy="461665"/>
          </a:xfrm>
          <a:prstGeom prst="rect">
            <a:avLst/>
          </a:prstGeom>
          <a:noFill/>
        </p:spPr>
        <p:txBody>
          <a:bodyPr wrap="none" lIns="0" rIns="0" rtlCol="0">
            <a:spAutoFit/>
          </a:bodyPr>
          <a:lstStyle/>
          <a:p>
            <a:pPr algn="ctr"/>
            <a:r>
              <a:rPr lang="en-KR" sz="1200" dirty="0" err="1"/>
              <a:t>Aurora MySQL One</a:t>
            </a:r>
          </a:p>
          <a:p>
            <a:pPr algn="ctr"/>
            <a:r>
              <a:rPr lang="en-US" altLang="ko-KR" sz="1200" dirty="0" err="1"/>
              <a:t>/</a:t>
            </a:r>
            <a:r>
              <a:rPr lang="ko-KR" altLang="en-US" sz="1200" dirty="0" err="1"/>
              <a:t> </a:t>
            </a:r>
            <a:r>
              <a:rPr lang="en-KR" sz="1200" dirty="0" err="1"/>
              <a:t>Writer</a:t>
            </a:r>
          </a:p>
        </p:txBody>
      </p:sp>
      <p:sp>
        <p:nvSpPr>
          <p:cNvPr id="48" name="TextBox 47">
            <a:extLst>
              <a:ext uri="{FF2B5EF4-FFF2-40B4-BE49-F238E27FC236}">
                <a16:creationId xmlns:a16="http://schemas.microsoft.com/office/drawing/2014/main" id="{0ADBB65E-6A6D-78E3-9553-9CB766850B32}"/>
              </a:ext>
            </a:extLst>
          </p:cNvPr>
          <p:cNvSpPr txBox="1"/>
          <p:nvPr/>
        </p:nvSpPr>
        <p:spPr>
          <a:xfrm>
            <a:off x="5195029" y="5722101"/>
            <a:ext cx="1348126" cy="461665"/>
          </a:xfrm>
          <a:prstGeom prst="rect">
            <a:avLst/>
          </a:prstGeom>
          <a:noFill/>
        </p:spPr>
        <p:txBody>
          <a:bodyPr wrap="none" lIns="0" rIns="0" rtlCol="0">
            <a:spAutoFit/>
          </a:bodyPr>
          <a:lstStyle/>
          <a:p>
            <a:pPr algn="ctr"/>
            <a:r>
              <a:rPr lang="en-KR" sz="1200" dirty="0" err="1"/>
              <a:t>Aurora MySQL Two</a:t>
            </a:r>
          </a:p>
          <a:p>
            <a:pPr algn="ctr"/>
            <a:r>
              <a:rPr lang="en-US" altLang="ko-KR" sz="1200" dirty="0" err="1"/>
              <a:t>/</a:t>
            </a:r>
            <a:r>
              <a:rPr lang="ko-KR" altLang="en-US" sz="1200" dirty="0" err="1"/>
              <a:t> </a:t>
            </a:r>
            <a:r>
              <a:rPr lang="en-KR" sz="1200" dirty="0" err="1"/>
              <a:t>Reader</a:t>
            </a:r>
          </a:p>
        </p:txBody>
      </p:sp>
      <p:sp>
        <p:nvSpPr>
          <p:cNvPr id="50" name="Rectangle 49">
            <a:extLst>
              <a:ext uri="{FF2B5EF4-FFF2-40B4-BE49-F238E27FC236}">
                <a16:creationId xmlns:a16="http://schemas.microsoft.com/office/drawing/2014/main" id="{79502623-1074-54E2-5593-353ADF8FEA60}"/>
              </a:ext>
            </a:extLst>
          </p:cNvPr>
          <p:cNvSpPr/>
          <p:nvPr/>
        </p:nvSpPr>
        <p:spPr>
          <a:xfrm>
            <a:off x="5010171" y="3447581"/>
            <a:ext cx="1714016" cy="287845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cs typeface="Arial" panose="020B0604020202020204" pitchFamily="34" charset="0"/>
              </a:rPr>
              <a:t>Aurora Postgres</a:t>
            </a:r>
          </a:p>
          <a:p>
            <a:pPr eaLnBrk="1" fontAlgn="auto" hangingPunct="1">
              <a:spcBef>
                <a:spcPts val="0"/>
              </a:spcBef>
              <a:spcAft>
                <a:spcPts val="0"/>
              </a:spcAft>
              <a:defRPr/>
            </a:pPr>
            <a:r>
              <a:rPr lang="en-US" sz="1200">
                <a:solidFill>
                  <a:schemeClr val="tx1"/>
                </a:solidFill>
                <a:cs typeface="Arial" panose="020B0604020202020204" pitchFamily="34" charset="0"/>
              </a:rPr>
              <a:t>Cluster</a:t>
            </a:r>
          </a:p>
        </p:txBody>
      </p:sp>
      <p:pic>
        <p:nvPicPr>
          <p:cNvPr id="51" name="Graphic 7" descr="Amazon Aurora service icon.">
            <a:extLst>
              <a:ext uri="{FF2B5EF4-FFF2-40B4-BE49-F238E27FC236}">
                <a16:creationId xmlns:a16="http://schemas.microsoft.com/office/drawing/2014/main" id="{61AA4748-D5CB-A147-52F5-8847A8C37FF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020800" y="3450418"/>
            <a:ext cx="378163" cy="3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51" descr="PostgreSQL instance instance icon for the Database category.">
            <a:extLst>
              <a:ext uri="{FF2B5EF4-FFF2-40B4-BE49-F238E27FC236}">
                <a16:creationId xmlns:a16="http://schemas.microsoft.com/office/drawing/2014/main" id="{35A56AF9-CE67-AC7F-BED5-4522C089082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6316" y="4094633"/>
            <a:ext cx="525552" cy="525552"/>
          </a:xfrm>
          <a:prstGeom prst="rect">
            <a:avLst/>
          </a:prstGeom>
        </p:spPr>
      </p:pic>
      <p:pic>
        <p:nvPicPr>
          <p:cNvPr id="53" name="Graphic 52" descr="PostgreSQL instance instance icon for the Database category.">
            <a:extLst>
              <a:ext uri="{FF2B5EF4-FFF2-40B4-BE49-F238E27FC236}">
                <a16:creationId xmlns:a16="http://schemas.microsoft.com/office/drawing/2014/main" id="{47BA4312-E0CF-AD38-79B6-2B159BE298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6316" y="5195831"/>
            <a:ext cx="525552" cy="525552"/>
          </a:xfrm>
          <a:prstGeom prst="rect">
            <a:avLst/>
          </a:prstGeom>
        </p:spPr>
      </p:pic>
      <p:sp>
        <p:nvSpPr>
          <p:cNvPr id="58" name="TextBox 57">
            <a:extLst>
              <a:ext uri="{FF2B5EF4-FFF2-40B4-BE49-F238E27FC236}">
                <a16:creationId xmlns:a16="http://schemas.microsoft.com/office/drawing/2014/main" id="{1FB45197-3C8A-D29F-9ABB-CF913A4333F3}"/>
              </a:ext>
            </a:extLst>
          </p:cNvPr>
          <p:cNvSpPr txBox="1"/>
          <p:nvPr/>
        </p:nvSpPr>
        <p:spPr>
          <a:xfrm>
            <a:off x="7539613" y="4395152"/>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Writer</a:t>
            </a:r>
          </a:p>
        </p:txBody>
      </p:sp>
      <p:sp>
        <p:nvSpPr>
          <p:cNvPr id="59" name="TextBox 58">
            <a:extLst>
              <a:ext uri="{FF2B5EF4-FFF2-40B4-BE49-F238E27FC236}">
                <a16:creationId xmlns:a16="http://schemas.microsoft.com/office/drawing/2014/main" id="{46C05AE7-F9A1-A16A-7470-10C38AABEEA3}"/>
              </a:ext>
            </a:extLst>
          </p:cNvPr>
          <p:cNvSpPr txBox="1"/>
          <p:nvPr/>
        </p:nvSpPr>
        <p:spPr>
          <a:xfrm>
            <a:off x="7539610" y="5500469"/>
            <a:ext cx="1240725" cy="461665"/>
          </a:xfrm>
          <a:prstGeom prst="rect">
            <a:avLst/>
          </a:prstGeom>
          <a:noFill/>
        </p:spPr>
        <p:txBody>
          <a:bodyPr wrap="none" lIns="0" rIns="0" rtlCol="0">
            <a:spAutoFit/>
          </a:bodyPr>
          <a:lstStyle/>
          <a:p>
            <a:pPr algn="ctr"/>
            <a:r>
              <a:rPr lang="en-KR" sz="1200" dirty="0" err="1"/>
              <a:t>Postgres Exporter</a:t>
            </a:r>
          </a:p>
          <a:p>
            <a:pPr algn="ctr"/>
            <a:r>
              <a:rPr lang="en-US" altLang="ko-KR" sz="1200" dirty="0" err="1"/>
              <a:t>/</a:t>
            </a:r>
            <a:r>
              <a:rPr lang="ko-KR" altLang="en-US" sz="1200" dirty="0" err="1"/>
              <a:t> </a:t>
            </a:r>
            <a:r>
              <a:rPr lang="en-KR" sz="1200" dirty="0" err="1"/>
              <a:t>Reader</a:t>
            </a:r>
          </a:p>
        </p:txBody>
      </p:sp>
      <p:pic>
        <p:nvPicPr>
          <p:cNvPr id="60" name="Picture 2" descr="PostgreSQL&quot; Icon - Download for free – Iconduck">
            <a:extLst>
              <a:ext uri="{FF2B5EF4-FFF2-40B4-BE49-F238E27FC236}">
                <a16:creationId xmlns:a16="http://schemas.microsoft.com/office/drawing/2014/main" id="{EEEC71FA-51BD-D637-EB74-C106A2DD03D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4457" y="3868885"/>
            <a:ext cx="510152" cy="52554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PostgreSQL&quot; Icon - Download for free – Iconduck">
            <a:extLst>
              <a:ext uri="{FF2B5EF4-FFF2-40B4-BE49-F238E27FC236}">
                <a16:creationId xmlns:a16="http://schemas.microsoft.com/office/drawing/2014/main" id="{219D5C18-7EB1-94F7-D072-5999DC581DB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4457" y="4974203"/>
            <a:ext cx="510152" cy="525548"/>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Arrow Connector 74">
            <a:extLst>
              <a:ext uri="{FF2B5EF4-FFF2-40B4-BE49-F238E27FC236}">
                <a16:creationId xmlns:a16="http://schemas.microsoft.com/office/drawing/2014/main" id="{180396EC-2883-77F9-1578-212CCCF470F4}"/>
              </a:ext>
            </a:extLst>
          </p:cNvPr>
          <p:cNvCxnSpPr>
            <a:cxnSpLocks/>
            <a:stCxn id="39" idx="1"/>
            <a:endCxn id="61" idx="3"/>
          </p:cNvCxnSpPr>
          <p:nvPr/>
        </p:nvCxnSpPr>
        <p:spPr>
          <a:xfrm flipH="1">
            <a:off x="8414609" y="2812746"/>
            <a:ext cx="1132045" cy="242423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C635AF9-E2DA-422C-B28B-43404B9FE4BE}"/>
              </a:ext>
            </a:extLst>
          </p:cNvPr>
          <p:cNvCxnSpPr>
            <a:cxnSpLocks/>
            <a:stCxn id="6" idx="1"/>
            <a:endCxn id="61" idx="3"/>
          </p:cNvCxnSpPr>
          <p:nvPr/>
        </p:nvCxnSpPr>
        <p:spPr>
          <a:xfrm flipH="1">
            <a:off x="8414609" y="4127802"/>
            <a:ext cx="1132045" cy="11091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A5F745F-DC20-B175-BD43-626A01E63669}"/>
              </a:ext>
            </a:extLst>
          </p:cNvPr>
          <p:cNvCxnSpPr>
            <a:cxnSpLocks/>
            <a:stCxn id="60" idx="1"/>
            <a:endCxn id="52" idx="3"/>
          </p:cNvCxnSpPr>
          <p:nvPr/>
        </p:nvCxnSpPr>
        <p:spPr>
          <a:xfrm flipH="1">
            <a:off x="6131868" y="4131659"/>
            <a:ext cx="1772589" cy="22575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B4452CC-9188-556A-17B0-A2714A0C7C23}"/>
              </a:ext>
            </a:extLst>
          </p:cNvPr>
          <p:cNvCxnSpPr>
            <a:cxnSpLocks/>
            <a:stCxn id="61" idx="1"/>
            <a:endCxn id="53" idx="3"/>
          </p:cNvCxnSpPr>
          <p:nvPr/>
        </p:nvCxnSpPr>
        <p:spPr>
          <a:xfrm flipH="1">
            <a:off x="6131868" y="5236977"/>
            <a:ext cx="1772589" cy="22163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7BA7149-AA29-3E15-8D0D-CF14860C4040}"/>
              </a:ext>
            </a:extLst>
          </p:cNvPr>
          <p:cNvSpPr txBox="1"/>
          <p:nvPr/>
        </p:nvSpPr>
        <p:spPr>
          <a:xfrm>
            <a:off x="6329386" y="1185491"/>
            <a:ext cx="1343857" cy="461665"/>
          </a:xfrm>
          <a:prstGeom prst="rect">
            <a:avLst/>
          </a:prstGeom>
          <a:solidFill>
            <a:schemeClr val="bg2"/>
          </a:solidFill>
        </p:spPr>
        <p:txBody>
          <a:bodyPr wrap="square" lIns="0" rIns="0" rtlCol="0">
            <a:spAutoFit/>
          </a:bodyPr>
          <a:lstStyle/>
          <a:p>
            <a:pPr algn="ctr"/>
            <a:r>
              <a:rPr lang="en-KR" sz="1200" i="1" dirty="0" err="1"/>
              <a:t>Query &amp; Scrap Metrics</a:t>
            </a:r>
          </a:p>
        </p:txBody>
      </p:sp>
      <p:pic>
        <p:nvPicPr>
          <p:cNvPr id="101" name="Picture 100">
            <a:extLst>
              <a:ext uri="{FF2B5EF4-FFF2-40B4-BE49-F238E27FC236}">
                <a16:creationId xmlns:a16="http://schemas.microsoft.com/office/drawing/2014/main" id="{3D00308F-0E1D-3116-3FB9-6E164778AD4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46654" y="5159302"/>
            <a:ext cx="525552" cy="546574"/>
          </a:xfrm>
          <a:prstGeom prst="rect">
            <a:avLst/>
          </a:prstGeom>
        </p:spPr>
      </p:pic>
      <p:sp>
        <p:nvSpPr>
          <p:cNvPr id="102" name="TextBox 101">
            <a:extLst>
              <a:ext uri="{FF2B5EF4-FFF2-40B4-BE49-F238E27FC236}">
                <a16:creationId xmlns:a16="http://schemas.microsoft.com/office/drawing/2014/main" id="{55E8FCF4-99F1-18BC-AAAE-7E081331C925}"/>
              </a:ext>
            </a:extLst>
          </p:cNvPr>
          <p:cNvSpPr txBox="1"/>
          <p:nvPr/>
        </p:nvSpPr>
        <p:spPr>
          <a:xfrm>
            <a:off x="9531307" y="5705113"/>
            <a:ext cx="556243" cy="276999"/>
          </a:xfrm>
          <a:prstGeom prst="rect">
            <a:avLst/>
          </a:prstGeom>
          <a:noFill/>
        </p:spPr>
        <p:txBody>
          <a:bodyPr wrap="none" lIns="0" rIns="0" rtlCol="0">
            <a:spAutoFit/>
          </a:bodyPr>
          <a:lstStyle/>
          <a:p>
            <a:pPr algn="l"/>
            <a:r>
              <a:rPr lang="en-KR" sz="1200" dirty="0" err="1"/>
              <a:t>Grafana</a:t>
            </a:r>
          </a:p>
        </p:txBody>
      </p:sp>
    </p:spTree>
    <p:extLst>
      <p:ext uri="{BB962C8B-B14F-4D97-AF65-F5344CB8AC3E}">
        <p14:creationId xmlns:p14="http://schemas.microsoft.com/office/powerpoint/2010/main" val="3892812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BF9F92CC-C03A-934E-B118-F678A3905125}" vid="{662A700D-E12C-3A46-868D-883EEAE71DF6}"/>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Dark</Template>
  <TotalTime>5555</TotalTime>
  <Words>184</Words>
  <Application>Microsoft Macintosh PowerPoint</Application>
  <PresentationFormat>Widescreen</PresentationFormat>
  <Paragraphs>39</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Amazon Ember</vt:lpstr>
      <vt:lpstr>Amazon Ember Mono</vt:lpstr>
      <vt:lpstr>Amazon Ember Display</vt:lpstr>
      <vt:lpstr>Lucida Console</vt:lpstr>
      <vt:lpstr>Amazon Ember Regular</vt:lpstr>
      <vt:lpstr>Wingdings</vt:lpstr>
      <vt:lpstr>AWS Confidential Dark</vt:lpstr>
      <vt:lpstr>DEMO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Jungsub Shin</dc:creator>
  <cp:lastModifiedBy>Jungsub Shin</cp:lastModifiedBy>
  <cp:revision>776</cp:revision>
  <dcterms:created xsi:type="dcterms:W3CDTF">2024-08-04T12:32:27Z</dcterms:created>
  <dcterms:modified xsi:type="dcterms:W3CDTF">2024-09-01T13:15:13Z</dcterms:modified>
</cp:coreProperties>
</file>